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colors8.xml" ContentType="application/vnd.openxmlformats-officedocument.drawingml.diagramColors+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colors6.xml" ContentType="application/vnd.openxmlformats-officedocument.drawingml.diagramColors+xml"/>
  <Override PartName="/ppt/notesSlides/notesSlide10.xml" ContentType="application/vnd.openxmlformats-officedocument.presentationml.notesSlide+xml"/>
  <Override PartName="/ppt/diagrams/quickStyle9.xml" ContentType="application/vnd.openxmlformats-officedocument.drawingml.diagram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Default Extension="png" ContentType="image/png"/>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notesSlides/notesSlide8.xml" ContentType="application/vnd.openxmlformats-officedocument.presentationml.notesSlide+xml"/>
  <Default Extension="gif" ContentType="image/gif"/>
  <Override PartName="/ppt/diagrams/colors7.xml" ContentType="application/vnd.openxmlformats-officedocument.drawingml.diagramColors+xml"/>
  <Override PartName="/ppt/notesSlides/notesSlide11.xml" ContentType="application/vnd.openxmlformats-officedocument.presentationml.notesSlide+xml"/>
  <Override PartName="/ppt/diagrams/data3.xml" ContentType="application/vnd.openxmlformats-officedocument.drawingml.diagramData+xml"/>
  <Override PartName="/ppt/notesSlides/notesSlide6.xml" ContentType="application/vnd.openxmlformats-officedocument.presentationml.notesSlide+xml"/>
  <Override PartName="/ppt/diagrams/colors5.xml" ContentType="application/vnd.openxmlformats-officedocument.drawingml.diagramColors+xml"/>
  <Override PartName="/ppt/diagrams/quickStyle8.xml" ContentType="application/vnd.openxmlformats-officedocument.drawingml.diagram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9" r:id="rId3"/>
    <p:sldId id="258" r:id="rId4"/>
    <p:sldId id="262" r:id="rId5"/>
    <p:sldId id="274" r:id="rId6"/>
    <p:sldId id="267" r:id="rId7"/>
    <p:sldId id="271" r:id="rId8"/>
    <p:sldId id="266" r:id="rId9"/>
    <p:sldId id="268" r:id="rId10"/>
    <p:sldId id="272" r:id="rId11"/>
    <p:sldId id="273" r:id="rId12"/>
    <p:sldId id="260" r:id="rId13"/>
    <p:sldId id="27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711" autoAdjust="0"/>
    <p:restoredTop sz="83803" autoAdjust="0"/>
  </p:normalViewPr>
  <p:slideViewPr>
    <p:cSldViewPr>
      <p:cViewPr varScale="1">
        <p:scale>
          <a:sx n="71" d="100"/>
          <a:sy n="71" d="100"/>
        </p:scale>
        <p:origin x="-13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495D4E-121D-4DE9-A07E-0038F5EBA93F}" type="doc">
      <dgm:prSet loTypeId="urn:microsoft.com/office/officeart/2005/8/layout/bList2" loCatId="list" qsTypeId="urn:microsoft.com/office/officeart/2005/8/quickstyle/simple4" qsCatId="simple" csTypeId="urn:microsoft.com/office/officeart/2005/8/colors/accent1_2" csCatId="accent1" phldr="1"/>
      <dgm:spPr/>
      <dgm:t>
        <a:bodyPr/>
        <a:lstStyle/>
        <a:p>
          <a:endParaRPr lang="en-US"/>
        </a:p>
      </dgm:t>
    </dgm:pt>
    <dgm:pt modelId="{FD2F7EAB-4474-4B53-A77F-EF9E19AE029F}">
      <dgm:prSet/>
      <dgm:spPr/>
      <dgm:t>
        <a:bodyPr/>
        <a:lstStyle/>
        <a:p>
          <a:pPr rtl="0"/>
          <a:r>
            <a:rPr lang="en-US" dirty="0" smtClean="0"/>
            <a:t>TechNet Virtual Labs</a:t>
          </a:r>
          <a:endParaRPr lang="en-US" dirty="0"/>
        </a:p>
      </dgm:t>
    </dgm:pt>
    <dgm:pt modelId="{E0B74FF7-BB8D-483E-93D5-A38ABFE722F1}" type="parTrans" cxnId="{8ADF884B-A853-4825-B782-01748FFB1EB2}">
      <dgm:prSet/>
      <dgm:spPr/>
      <dgm:t>
        <a:bodyPr/>
        <a:lstStyle/>
        <a:p>
          <a:endParaRPr lang="en-US"/>
        </a:p>
      </dgm:t>
    </dgm:pt>
    <dgm:pt modelId="{0FB0930F-8EEF-4F39-904B-42E15825F194}" type="sibTrans" cxnId="{8ADF884B-A853-4825-B782-01748FFB1EB2}">
      <dgm:prSet/>
      <dgm:spPr/>
      <dgm:t>
        <a:bodyPr/>
        <a:lstStyle/>
        <a:p>
          <a:endParaRPr lang="en-US"/>
        </a:p>
      </dgm:t>
    </dgm:pt>
    <dgm:pt modelId="{BBB4E1B3-D81A-4AD4-A0BE-72D0374DB7E1}">
      <dgm:prSet/>
      <dgm:spPr/>
      <dgm:t>
        <a:bodyPr/>
        <a:lstStyle/>
        <a:p>
          <a:pPr rtl="0"/>
          <a:r>
            <a:rPr lang="en-US" dirty="0" smtClean="0"/>
            <a:t>MSDN Virtual Labs</a:t>
          </a:r>
          <a:endParaRPr lang="en-US" dirty="0"/>
        </a:p>
      </dgm:t>
    </dgm:pt>
    <dgm:pt modelId="{FE52EA28-2418-4BB5-A57F-4B57815F0BEA}" type="parTrans" cxnId="{C34BAEA2-7910-45A3-85A7-17E08F10A7C8}">
      <dgm:prSet/>
      <dgm:spPr/>
      <dgm:t>
        <a:bodyPr/>
        <a:lstStyle/>
        <a:p>
          <a:endParaRPr lang="en-US"/>
        </a:p>
      </dgm:t>
    </dgm:pt>
    <dgm:pt modelId="{05676DC0-7843-462A-9CF7-4E5214C7B1E9}" type="sibTrans" cxnId="{C34BAEA2-7910-45A3-85A7-17E08F10A7C8}">
      <dgm:prSet/>
      <dgm:spPr/>
      <dgm:t>
        <a:bodyPr/>
        <a:lstStyle/>
        <a:p>
          <a:endParaRPr lang="en-US"/>
        </a:p>
      </dgm:t>
    </dgm:pt>
    <dgm:pt modelId="{73C68019-0706-4B94-A898-04DA54B90643}">
      <dgm:prSet/>
      <dgm:spPr/>
      <dgm:t>
        <a:bodyPr/>
        <a:lstStyle/>
        <a:p>
          <a:r>
            <a:rPr lang="en-US" dirty="0" smtClean="0"/>
            <a:t>Branch Office</a:t>
          </a:r>
        </a:p>
      </dgm:t>
    </dgm:pt>
    <dgm:pt modelId="{D4D9A44D-3744-472E-B0D7-D2FB88A0C523}" type="parTrans" cxnId="{B002CEC8-D20B-4905-96E2-2B286FEF90BD}">
      <dgm:prSet/>
      <dgm:spPr/>
      <dgm:t>
        <a:bodyPr/>
        <a:lstStyle/>
        <a:p>
          <a:endParaRPr lang="en-US"/>
        </a:p>
      </dgm:t>
    </dgm:pt>
    <dgm:pt modelId="{13F28DBC-7CCD-463D-9C9A-D27EF868D14D}" type="sibTrans" cxnId="{B002CEC8-D20B-4905-96E2-2B286FEF90BD}">
      <dgm:prSet/>
      <dgm:spPr/>
      <dgm:t>
        <a:bodyPr/>
        <a:lstStyle/>
        <a:p>
          <a:endParaRPr lang="en-US"/>
        </a:p>
      </dgm:t>
    </dgm:pt>
    <dgm:pt modelId="{938EC6AC-9901-45C9-86AB-FB5D3E0E6754}">
      <dgm:prSet/>
      <dgm:spPr/>
      <dgm:t>
        <a:bodyPr/>
        <a:lstStyle/>
        <a:p>
          <a:r>
            <a:rPr lang="en-US" dirty="0" smtClean="0"/>
            <a:t>Identity and Access (IDA)</a:t>
          </a:r>
        </a:p>
      </dgm:t>
    </dgm:pt>
    <dgm:pt modelId="{B0CAA6C1-8CDF-4CD3-8674-CEC49D7662C9}" type="parTrans" cxnId="{61DE1311-C3B0-405D-BE14-FA611735F1EA}">
      <dgm:prSet/>
      <dgm:spPr/>
      <dgm:t>
        <a:bodyPr/>
        <a:lstStyle/>
        <a:p>
          <a:endParaRPr lang="en-US"/>
        </a:p>
      </dgm:t>
    </dgm:pt>
    <dgm:pt modelId="{32BDAE71-1897-4547-B1A7-06649D4E927F}" type="sibTrans" cxnId="{61DE1311-C3B0-405D-BE14-FA611735F1EA}">
      <dgm:prSet/>
      <dgm:spPr/>
      <dgm:t>
        <a:bodyPr/>
        <a:lstStyle/>
        <a:p>
          <a:endParaRPr lang="en-US"/>
        </a:p>
      </dgm:t>
    </dgm:pt>
    <dgm:pt modelId="{3292E4EA-6BE3-4876-90CB-B92A74A19751}">
      <dgm:prSet/>
      <dgm:spPr/>
      <dgm:t>
        <a:bodyPr/>
        <a:lstStyle/>
        <a:p>
          <a:r>
            <a:rPr lang="en-US" dirty="0" smtClean="0"/>
            <a:t>Internet Information Services (IIS)</a:t>
          </a:r>
        </a:p>
      </dgm:t>
    </dgm:pt>
    <dgm:pt modelId="{0720A6D7-B141-4FC2-AE43-70454F06BB1E}" type="parTrans" cxnId="{060AAE5D-43CD-469E-B067-787357756B52}">
      <dgm:prSet/>
      <dgm:spPr/>
      <dgm:t>
        <a:bodyPr/>
        <a:lstStyle/>
        <a:p>
          <a:endParaRPr lang="en-US"/>
        </a:p>
      </dgm:t>
    </dgm:pt>
    <dgm:pt modelId="{A53A8D22-92AB-4DCA-A341-82357821BB20}" type="sibTrans" cxnId="{060AAE5D-43CD-469E-B067-787357756B52}">
      <dgm:prSet/>
      <dgm:spPr/>
      <dgm:t>
        <a:bodyPr/>
        <a:lstStyle/>
        <a:p>
          <a:endParaRPr lang="en-US"/>
        </a:p>
      </dgm:t>
    </dgm:pt>
    <dgm:pt modelId="{EF4FBD61-45F1-42F9-A318-4C021E909B5D}">
      <dgm:prSet/>
      <dgm:spPr/>
      <dgm:t>
        <a:bodyPr/>
        <a:lstStyle/>
        <a:p>
          <a:r>
            <a:rPr lang="en-US" dirty="0" smtClean="0"/>
            <a:t>Security</a:t>
          </a:r>
        </a:p>
      </dgm:t>
    </dgm:pt>
    <dgm:pt modelId="{6C4FF248-FE51-4EA2-BA0B-A7ADD5CA9096}" type="parTrans" cxnId="{89DB5228-6D72-43C2-9EF1-9D963E45C9E6}">
      <dgm:prSet/>
      <dgm:spPr/>
      <dgm:t>
        <a:bodyPr/>
        <a:lstStyle/>
        <a:p>
          <a:endParaRPr lang="en-US"/>
        </a:p>
      </dgm:t>
    </dgm:pt>
    <dgm:pt modelId="{23182EAD-BA7E-4921-AA66-4668BDC5D09B}" type="sibTrans" cxnId="{89DB5228-6D72-43C2-9EF1-9D963E45C9E6}">
      <dgm:prSet/>
      <dgm:spPr/>
      <dgm:t>
        <a:bodyPr/>
        <a:lstStyle/>
        <a:p>
          <a:endParaRPr lang="en-US"/>
        </a:p>
      </dgm:t>
    </dgm:pt>
    <dgm:pt modelId="{70F451BF-5AD3-46FE-BF76-8FFCB1FACFAF}">
      <dgm:prSet/>
      <dgm:spPr/>
      <dgm:t>
        <a:bodyPr/>
        <a:lstStyle/>
        <a:p>
          <a:r>
            <a:rPr lang="en-US" dirty="0" smtClean="0"/>
            <a:t>Windows Mobile</a:t>
          </a:r>
        </a:p>
      </dgm:t>
    </dgm:pt>
    <dgm:pt modelId="{965DAB49-2E02-482D-A2B6-D2B9CC3FC28A}" type="parTrans" cxnId="{79E7C720-5084-4E0A-924D-223F6DA1A95E}">
      <dgm:prSet/>
      <dgm:spPr/>
      <dgm:t>
        <a:bodyPr/>
        <a:lstStyle/>
        <a:p>
          <a:endParaRPr lang="en-US"/>
        </a:p>
      </dgm:t>
    </dgm:pt>
    <dgm:pt modelId="{4442DEB8-337C-4376-9E81-FE8151DFCFB4}" type="sibTrans" cxnId="{79E7C720-5084-4E0A-924D-223F6DA1A95E}">
      <dgm:prSet/>
      <dgm:spPr/>
      <dgm:t>
        <a:bodyPr/>
        <a:lstStyle/>
        <a:p>
          <a:endParaRPr lang="en-US"/>
        </a:p>
      </dgm:t>
    </dgm:pt>
    <dgm:pt modelId="{33F6AA37-F7D0-4818-A359-BF0DC3936A22}">
      <dgm:prSet/>
      <dgm:spPr/>
      <dgm:t>
        <a:bodyPr/>
        <a:lstStyle/>
        <a:p>
          <a:r>
            <a:rPr lang="en-US" dirty="0" smtClean="0"/>
            <a:t>Windows Server “Longhorn”</a:t>
          </a:r>
        </a:p>
      </dgm:t>
    </dgm:pt>
    <dgm:pt modelId="{A1940FE0-6F9D-4EAF-9EF2-EE9971450473}" type="parTrans" cxnId="{00F15257-BD28-4C6C-9E15-DFD1F021B606}">
      <dgm:prSet/>
      <dgm:spPr/>
      <dgm:t>
        <a:bodyPr/>
        <a:lstStyle/>
        <a:p>
          <a:endParaRPr lang="en-US"/>
        </a:p>
      </dgm:t>
    </dgm:pt>
    <dgm:pt modelId="{B1E08CAA-7492-4C8E-8988-3DA67B542FFD}" type="sibTrans" cxnId="{00F15257-BD28-4C6C-9E15-DFD1F021B606}">
      <dgm:prSet/>
      <dgm:spPr/>
      <dgm:t>
        <a:bodyPr/>
        <a:lstStyle/>
        <a:p>
          <a:endParaRPr lang="en-US"/>
        </a:p>
      </dgm:t>
    </dgm:pt>
    <dgm:pt modelId="{CC333128-FA32-4554-B4B3-1C260D184E73}">
      <dgm:prSet/>
      <dgm:spPr/>
      <dgm:t>
        <a:bodyPr/>
        <a:lstStyle/>
        <a:p>
          <a:r>
            <a:rPr lang="en-US" dirty="0" smtClean="0"/>
            <a:t>Windows Server 2003</a:t>
          </a:r>
        </a:p>
      </dgm:t>
    </dgm:pt>
    <dgm:pt modelId="{46474EC9-A577-444D-BA03-8505F2B220A9}" type="parTrans" cxnId="{B5FFFDF0-3966-435F-B5AD-002EE458385F}">
      <dgm:prSet/>
      <dgm:spPr/>
      <dgm:t>
        <a:bodyPr/>
        <a:lstStyle/>
        <a:p>
          <a:endParaRPr lang="en-US"/>
        </a:p>
      </dgm:t>
    </dgm:pt>
    <dgm:pt modelId="{0DEDC978-54D0-49D0-8BC9-4598AC65FFA0}" type="sibTrans" cxnId="{B5FFFDF0-3966-435F-B5AD-002EE458385F}">
      <dgm:prSet/>
      <dgm:spPr/>
      <dgm:t>
        <a:bodyPr/>
        <a:lstStyle/>
        <a:p>
          <a:endParaRPr lang="en-US"/>
        </a:p>
      </dgm:t>
    </dgm:pt>
    <dgm:pt modelId="{1CDF3013-2653-4937-B68F-78CF9B8D1A3C}">
      <dgm:prSet/>
      <dgm:spPr/>
      <dgm:t>
        <a:bodyPr/>
        <a:lstStyle/>
        <a:p>
          <a:r>
            <a:rPr lang="en-US" dirty="0" smtClean="0"/>
            <a:t>Microsoft Antigen</a:t>
          </a:r>
        </a:p>
      </dgm:t>
    </dgm:pt>
    <dgm:pt modelId="{2711693B-86A8-4D87-9102-0B002212403F}" type="parTrans" cxnId="{061D23B4-ADF3-4C09-B5D3-7AA4FFD99696}">
      <dgm:prSet/>
      <dgm:spPr/>
      <dgm:t>
        <a:bodyPr/>
        <a:lstStyle/>
        <a:p>
          <a:endParaRPr lang="en-US"/>
        </a:p>
      </dgm:t>
    </dgm:pt>
    <dgm:pt modelId="{2482F1D6-DC03-4915-8916-8AF8CC827150}" type="sibTrans" cxnId="{061D23B4-ADF3-4C09-B5D3-7AA4FFD99696}">
      <dgm:prSet/>
      <dgm:spPr/>
      <dgm:t>
        <a:bodyPr/>
        <a:lstStyle/>
        <a:p>
          <a:endParaRPr lang="en-US"/>
        </a:p>
      </dgm:t>
    </dgm:pt>
    <dgm:pt modelId="{B4A2D6A0-4BFE-457D-8540-377D1A999D91}">
      <dgm:prSet/>
      <dgm:spPr/>
      <dgm:t>
        <a:bodyPr/>
        <a:lstStyle/>
        <a:p>
          <a:r>
            <a:rPr lang="en-US" dirty="0" smtClean="0"/>
            <a:t>Microsoft Identity Integration Server (MIIS) 2003</a:t>
          </a:r>
        </a:p>
      </dgm:t>
    </dgm:pt>
    <dgm:pt modelId="{FA4D5111-B4C1-4FFC-9D80-6207288F4929}" type="parTrans" cxnId="{655A5CAD-4FA3-4E04-BE35-17563A7E6721}">
      <dgm:prSet/>
      <dgm:spPr/>
      <dgm:t>
        <a:bodyPr/>
        <a:lstStyle/>
        <a:p>
          <a:endParaRPr lang="en-US"/>
        </a:p>
      </dgm:t>
    </dgm:pt>
    <dgm:pt modelId="{43B9B381-5B03-4A26-9347-3824E7327BA0}" type="sibTrans" cxnId="{655A5CAD-4FA3-4E04-BE35-17563A7E6721}">
      <dgm:prSet/>
      <dgm:spPr/>
      <dgm:t>
        <a:bodyPr/>
        <a:lstStyle/>
        <a:p>
          <a:endParaRPr lang="en-US"/>
        </a:p>
      </dgm:t>
    </dgm:pt>
    <dgm:pt modelId="{32553638-2C28-4025-AFFD-2E4A20498B61}">
      <dgm:prSet/>
      <dgm:spPr/>
      <dgm:t>
        <a:bodyPr/>
        <a:lstStyle/>
        <a:p>
          <a:r>
            <a:rPr lang="en-US" dirty="0" smtClean="0"/>
            <a:t>SQL Server 2000, 2005 &amp; 2005 Upgrade</a:t>
          </a:r>
        </a:p>
      </dgm:t>
    </dgm:pt>
    <dgm:pt modelId="{1CF4E721-1A01-44B3-8A88-76E6E2396930}" type="parTrans" cxnId="{D336C22B-825B-4BB9-A809-05649A0E52A0}">
      <dgm:prSet/>
      <dgm:spPr/>
      <dgm:t>
        <a:bodyPr/>
        <a:lstStyle/>
        <a:p>
          <a:endParaRPr lang="en-US"/>
        </a:p>
      </dgm:t>
    </dgm:pt>
    <dgm:pt modelId="{B3BEED45-E17F-4377-8F35-91FCB192AC61}" type="sibTrans" cxnId="{D336C22B-825B-4BB9-A809-05649A0E52A0}">
      <dgm:prSet/>
      <dgm:spPr/>
      <dgm:t>
        <a:bodyPr/>
        <a:lstStyle/>
        <a:p>
          <a:endParaRPr lang="en-US"/>
        </a:p>
      </dgm:t>
    </dgm:pt>
    <dgm:pt modelId="{3287E223-0E25-4258-A486-DE95AF89678B}">
      <dgm:prSet/>
      <dgm:spPr/>
      <dgm:t>
        <a:bodyPr/>
        <a:lstStyle/>
        <a:p>
          <a:r>
            <a:rPr lang="en-US" dirty="0" smtClean="0"/>
            <a:t>2007 Microsoft Office system</a:t>
          </a:r>
        </a:p>
      </dgm:t>
    </dgm:pt>
    <dgm:pt modelId="{A4042125-5F6A-4054-9FF3-127F02B45620}" type="parTrans" cxnId="{5A00C62E-C5D2-450C-90D4-9E4187E7D14E}">
      <dgm:prSet/>
      <dgm:spPr/>
      <dgm:t>
        <a:bodyPr/>
        <a:lstStyle/>
        <a:p>
          <a:endParaRPr lang="en-US"/>
        </a:p>
      </dgm:t>
    </dgm:pt>
    <dgm:pt modelId="{4734E1D7-170F-480F-A026-EDCE75D45E3B}" type="sibTrans" cxnId="{5A00C62E-C5D2-450C-90D4-9E4187E7D14E}">
      <dgm:prSet/>
      <dgm:spPr/>
      <dgm:t>
        <a:bodyPr/>
        <a:lstStyle/>
        <a:p>
          <a:endParaRPr lang="en-US"/>
        </a:p>
      </dgm:t>
    </dgm:pt>
    <dgm:pt modelId="{4D83EAFF-AACF-4580-9569-F69798F79081}">
      <dgm:prSet/>
      <dgm:spPr/>
      <dgm:t>
        <a:bodyPr/>
        <a:lstStyle/>
        <a:p>
          <a:r>
            <a:rPr lang="en-US" dirty="0" smtClean="0"/>
            <a:t>Microsoft Exchange Server 2003 &amp; 2007</a:t>
          </a:r>
        </a:p>
      </dgm:t>
    </dgm:pt>
    <dgm:pt modelId="{02C40BCF-D259-47F2-B3AF-A6A9D81AC6FC}" type="parTrans" cxnId="{01309DE7-6541-4149-9403-6B2F6F910710}">
      <dgm:prSet/>
      <dgm:spPr/>
      <dgm:t>
        <a:bodyPr/>
        <a:lstStyle/>
        <a:p>
          <a:endParaRPr lang="en-US"/>
        </a:p>
      </dgm:t>
    </dgm:pt>
    <dgm:pt modelId="{17015EF1-AC6E-4603-9CF7-BECDF6FC724E}" type="sibTrans" cxnId="{01309DE7-6541-4149-9403-6B2F6F910710}">
      <dgm:prSet/>
      <dgm:spPr/>
      <dgm:t>
        <a:bodyPr/>
        <a:lstStyle/>
        <a:p>
          <a:endParaRPr lang="en-US"/>
        </a:p>
      </dgm:t>
    </dgm:pt>
    <dgm:pt modelId="{4722F0FA-12FF-4ED0-A54B-A70B32122319}">
      <dgm:prSet/>
      <dgm:spPr/>
      <dgm:t>
        <a:bodyPr/>
        <a:lstStyle/>
        <a:p>
          <a:r>
            <a:rPr lang="en-US" dirty="0" smtClean="0"/>
            <a:t>Windows Vista</a:t>
          </a:r>
        </a:p>
      </dgm:t>
    </dgm:pt>
    <dgm:pt modelId="{B688C637-294E-4771-87FD-9254FA042070}" type="parTrans" cxnId="{EA876E91-97D5-47BF-A529-96F26C501395}">
      <dgm:prSet/>
      <dgm:spPr/>
      <dgm:t>
        <a:bodyPr/>
        <a:lstStyle/>
        <a:p>
          <a:endParaRPr lang="en-US"/>
        </a:p>
      </dgm:t>
    </dgm:pt>
    <dgm:pt modelId="{B1FF982C-973F-43E0-9633-EB212012E77B}" type="sibTrans" cxnId="{EA876E91-97D5-47BF-A529-96F26C501395}">
      <dgm:prSet/>
      <dgm:spPr/>
      <dgm:t>
        <a:bodyPr/>
        <a:lstStyle/>
        <a:p>
          <a:endParaRPr lang="en-US"/>
        </a:p>
      </dgm:t>
    </dgm:pt>
    <dgm:pt modelId="{7D63828A-BE4C-4A7B-BD1F-9BD8F70EB4C1}">
      <dgm:prSet/>
      <dgm:spPr/>
      <dgm:t>
        <a:bodyPr/>
        <a:lstStyle/>
        <a:p>
          <a:pPr rtl="0"/>
          <a:r>
            <a:rPr lang="en-US" dirty="0" smtClean="0"/>
            <a:t>ASP.NET 2.0</a:t>
          </a:r>
          <a:endParaRPr lang="en-US" dirty="0"/>
        </a:p>
      </dgm:t>
    </dgm:pt>
    <dgm:pt modelId="{1AC9335E-8416-4597-815E-025CB31AC01A}" type="parTrans" cxnId="{3248439E-687A-4FDF-BBB4-AE2DE9D5A68A}">
      <dgm:prSet/>
      <dgm:spPr/>
      <dgm:t>
        <a:bodyPr/>
        <a:lstStyle/>
        <a:p>
          <a:endParaRPr lang="en-US"/>
        </a:p>
      </dgm:t>
    </dgm:pt>
    <dgm:pt modelId="{B28F34FC-F322-40AB-8488-F9B75EE60850}" type="sibTrans" cxnId="{3248439E-687A-4FDF-BBB4-AE2DE9D5A68A}">
      <dgm:prSet/>
      <dgm:spPr/>
      <dgm:t>
        <a:bodyPr/>
        <a:lstStyle/>
        <a:p>
          <a:endParaRPr lang="en-US"/>
        </a:p>
      </dgm:t>
    </dgm:pt>
    <dgm:pt modelId="{E3E07214-4460-4316-A144-6CE048D70BAA}">
      <dgm:prSet/>
      <dgm:spPr/>
      <dgm:t>
        <a:bodyPr/>
        <a:lstStyle/>
        <a:p>
          <a:r>
            <a:rPr lang="en-US" dirty="0" smtClean="0"/>
            <a:t>ASP.NET</a:t>
          </a:r>
          <a:endParaRPr lang="en-US" dirty="0"/>
        </a:p>
      </dgm:t>
    </dgm:pt>
    <dgm:pt modelId="{FB2E11E9-05DD-496A-A879-CD13B936DEC7}" type="parTrans" cxnId="{C95249FA-BA25-4E27-B577-CFB301C8CDD6}">
      <dgm:prSet/>
      <dgm:spPr/>
      <dgm:t>
        <a:bodyPr/>
        <a:lstStyle/>
        <a:p>
          <a:endParaRPr lang="en-US"/>
        </a:p>
      </dgm:t>
    </dgm:pt>
    <dgm:pt modelId="{7918E4B8-5936-4454-8898-58D4C4D15082}" type="sibTrans" cxnId="{C95249FA-BA25-4E27-B577-CFB301C8CDD6}">
      <dgm:prSet/>
      <dgm:spPr/>
      <dgm:t>
        <a:bodyPr/>
        <a:lstStyle/>
        <a:p>
          <a:endParaRPr lang="en-US"/>
        </a:p>
      </dgm:t>
    </dgm:pt>
    <dgm:pt modelId="{7B9BF289-3FFB-4882-A0ED-AAE3A9D95768}">
      <dgm:prSet/>
      <dgm:spPr/>
      <dgm:t>
        <a:bodyPr/>
        <a:lstStyle/>
        <a:p>
          <a:r>
            <a:rPr lang="en-US" dirty="0" smtClean="0"/>
            <a:t>BizTalk Server</a:t>
          </a:r>
          <a:endParaRPr lang="en-US" dirty="0"/>
        </a:p>
      </dgm:t>
    </dgm:pt>
    <dgm:pt modelId="{5A4C237C-8079-442F-9E3D-7519D7B43450}" type="parTrans" cxnId="{5320AAA9-FE36-41D7-B322-A3A0B707B6D9}">
      <dgm:prSet/>
      <dgm:spPr/>
      <dgm:t>
        <a:bodyPr/>
        <a:lstStyle/>
        <a:p>
          <a:endParaRPr lang="en-US"/>
        </a:p>
      </dgm:t>
    </dgm:pt>
    <dgm:pt modelId="{45D99E58-1DBA-48C2-BA7A-D16A05831ACC}" type="sibTrans" cxnId="{5320AAA9-FE36-41D7-B322-A3A0B707B6D9}">
      <dgm:prSet/>
      <dgm:spPr/>
      <dgm:t>
        <a:bodyPr/>
        <a:lstStyle/>
        <a:p>
          <a:endParaRPr lang="en-US"/>
        </a:p>
      </dgm:t>
    </dgm:pt>
    <dgm:pt modelId="{BDCEE637-D915-4BB5-B628-A4E855711A65}">
      <dgm:prSet/>
      <dgm:spPr/>
      <dgm:t>
        <a:bodyPr/>
        <a:lstStyle/>
        <a:p>
          <a:r>
            <a:rPr lang="en-US" dirty="0" smtClean="0"/>
            <a:t>Commerce Server</a:t>
          </a:r>
          <a:endParaRPr lang="en-US" dirty="0"/>
        </a:p>
      </dgm:t>
    </dgm:pt>
    <dgm:pt modelId="{574B7D34-5CEB-4E25-9FF3-35552DAEDB29}" type="parTrans" cxnId="{16308322-BC7D-478C-AD80-03BF3F6CA996}">
      <dgm:prSet/>
      <dgm:spPr/>
      <dgm:t>
        <a:bodyPr/>
        <a:lstStyle/>
        <a:p>
          <a:endParaRPr lang="en-US"/>
        </a:p>
      </dgm:t>
    </dgm:pt>
    <dgm:pt modelId="{6C034ABA-17CD-4927-BE07-F3A9C405E503}" type="sibTrans" cxnId="{16308322-BC7D-478C-AD80-03BF3F6CA996}">
      <dgm:prSet/>
      <dgm:spPr/>
      <dgm:t>
        <a:bodyPr/>
        <a:lstStyle/>
        <a:p>
          <a:endParaRPr lang="en-US"/>
        </a:p>
      </dgm:t>
    </dgm:pt>
    <dgm:pt modelId="{55718A54-ACA3-4965-B957-73B82D8E9A19}">
      <dgm:prSet/>
      <dgm:spPr/>
      <dgm:t>
        <a:bodyPr/>
        <a:lstStyle/>
        <a:p>
          <a:r>
            <a:rPr lang="en-US" dirty="0" smtClean="0"/>
            <a:t>Fritz Onion's Intro to ASP.NET</a:t>
          </a:r>
          <a:endParaRPr lang="en-US" dirty="0"/>
        </a:p>
      </dgm:t>
    </dgm:pt>
    <dgm:pt modelId="{519BBC90-0FC4-49A1-A7D0-F9DA969EE40E}" type="parTrans" cxnId="{E14FC4CE-12A9-45F6-8B90-9B5F6B39572C}">
      <dgm:prSet/>
      <dgm:spPr/>
      <dgm:t>
        <a:bodyPr/>
        <a:lstStyle/>
        <a:p>
          <a:endParaRPr lang="en-US"/>
        </a:p>
      </dgm:t>
    </dgm:pt>
    <dgm:pt modelId="{2EA7A444-A7E1-4261-A18B-2EEEB1AAD245}" type="sibTrans" cxnId="{E14FC4CE-12A9-45F6-8B90-9B5F6B39572C}">
      <dgm:prSet/>
      <dgm:spPr/>
      <dgm:t>
        <a:bodyPr/>
        <a:lstStyle/>
        <a:p>
          <a:endParaRPr lang="en-US"/>
        </a:p>
      </dgm:t>
    </dgm:pt>
    <dgm:pt modelId="{402489FF-272D-4C1C-B7BB-0F56CCC8DFE6}">
      <dgm:prSet/>
      <dgm:spPr/>
      <dgm:t>
        <a:bodyPr/>
        <a:lstStyle/>
        <a:p>
          <a:r>
            <a:rPr lang="en-US" dirty="0" smtClean="0"/>
            <a:t>Internet Information Services (IIS)</a:t>
          </a:r>
          <a:endParaRPr lang="en-US" dirty="0"/>
        </a:p>
      </dgm:t>
    </dgm:pt>
    <dgm:pt modelId="{ECDE9989-534E-45A7-84DE-982AFD65E604}" type="parTrans" cxnId="{DD8A4B73-9602-4FDD-83B1-3BDA98AFFF1D}">
      <dgm:prSet/>
      <dgm:spPr/>
      <dgm:t>
        <a:bodyPr/>
        <a:lstStyle/>
        <a:p>
          <a:endParaRPr lang="en-US"/>
        </a:p>
      </dgm:t>
    </dgm:pt>
    <dgm:pt modelId="{DF9CD5FD-C88B-4451-B688-AF8BB0AA7E5F}" type="sibTrans" cxnId="{DD8A4B73-9602-4FDD-83B1-3BDA98AFFF1D}">
      <dgm:prSet/>
      <dgm:spPr/>
      <dgm:t>
        <a:bodyPr/>
        <a:lstStyle/>
        <a:p>
          <a:endParaRPr lang="en-US"/>
        </a:p>
      </dgm:t>
    </dgm:pt>
    <dgm:pt modelId="{4D711CF1-9C9C-4456-81DB-82754A832D13}">
      <dgm:prSet/>
      <dgm:spPr/>
      <dgm:t>
        <a:bodyPr/>
        <a:lstStyle/>
        <a:p>
          <a:r>
            <a:rPr lang="en-US" dirty="0" smtClean="0"/>
            <a:t>JPlusN (J+N)</a:t>
          </a:r>
          <a:endParaRPr lang="en-US" dirty="0"/>
        </a:p>
      </dgm:t>
    </dgm:pt>
    <dgm:pt modelId="{600EA5B3-71F5-4A00-A802-7E5E905FAB79}" type="parTrans" cxnId="{6A834A04-1620-451C-BF88-4FD3E64AA0AE}">
      <dgm:prSet/>
      <dgm:spPr/>
      <dgm:t>
        <a:bodyPr/>
        <a:lstStyle/>
        <a:p>
          <a:endParaRPr lang="en-US"/>
        </a:p>
      </dgm:t>
    </dgm:pt>
    <dgm:pt modelId="{2B97F50F-6F93-4DBE-8CE2-D9C257218992}" type="sibTrans" cxnId="{6A834A04-1620-451C-BF88-4FD3E64AA0AE}">
      <dgm:prSet/>
      <dgm:spPr/>
      <dgm:t>
        <a:bodyPr/>
        <a:lstStyle/>
        <a:p>
          <a:endParaRPr lang="en-US"/>
        </a:p>
      </dgm:t>
    </dgm:pt>
    <dgm:pt modelId="{68B62ABC-2F2A-4117-9C32-B2719A6EFF19}">
      <dgm:prSet/>
      <dgm:spPr/>
      <dgm:t>
        <a:bodyPr/>
        <a:lstStyle/>
        <a:p>
          <a:r>
            <a:rPr lang="en-US" dirty="0" smtClean="0"/>
            <a:t>Microsoft Expression</a:t>
          </a:r>
          <a:endParaRPr lang="en-US" dirty="0"/>
        </a:p>
      </dgm:t>
    </dgm:pt>
    <dgm:pt modelId="{0C95D67D-B8F0-404C-8BAA-2E8BF985E532}" type="parTrans" cxnId="{E5AB3CA3-712C-4F03-8B57-EA36516DE6A9}">
      <dgm:prSet/>
      <dgm:spPr/>
      <dgm:t>
        <a:bodyPr/>
        <a:lstStyle/>
        <a:p>
          <a:endParaRPr lang="en-US"/>
        </a:p>
      </dgm:t>
    </dgm:pt>
    <dgm:pt modelId="{F55CED46-A7B6-4EF2-AA79-03AE23E60582}" type="sibTrans" cxnId="{E5AB3CA3-712C-4F03-8B57-EA36516DE6A9}">
      <dgm:prSet/>
      <dgm:spPr/>
      <dgm:t>
        <a:bodyPr/>
        <a:lstStyle/>
        <a:p>
          <a:endParaRPr lang="en-US"/>
        </a:p>
      </dgm:t>
    </dgm:pt>
    <dgm:pt modelId="{AF6ECC07-6091-420B-8CED-9F6482CE9B5D}">
      <dgm:prSet/>
      <dgm:spPr/>
      <dgm:t>
        <a:bodyPr/>
        <a:lstStyle/>
        <a:p>
          <a:r>
            <a:rPr lang="en-US" dirty="0" smtClean="0"/>
            <a:t>.NET Framework 3.0</a:t>
          </a:r>
          <a:endParaRPr lang="en-US" dirty="0"/>
        </a:p>
      </dgm:t>
    </dgm:pt>
    <dgm:pt modelId="{D7487463-500F-4F43-871D-04BC2E8D81DF}" type="parTrans" cxnId="{48E09B3E-79D6-4D87-856E-5B8C85EE40AA}">
      <dgm:prSet/>
      <dgm:spPr/>
      <dgm:t>
        <a:bodyPr/>
        <a:lstStyle/>
        <a:p>
          <a:endParaRPr lang="en-US"/>
        </a:p>
      </dgm:t>
    </dgm:pt>
    <dgm:pt modelId="{E6A3788C-9A24-45FD-9BBE-C786DD64D5B0}" type="sibTrans" cxnId="{48E09B3E-79D6-4D87-856E-5B8C85EE40AA}">
      <dgm:prSet/>
      <dgm:spPr/>
      <dgm:t>
        <a:bodyPr/>
        <a:lstStyle/>
        <a:p>
          <a:endParaRPr lang="en-US"/>
        </a:p>
      </dgm:t>
    </dgm:pt>
    <dgm:pt modelId="{72CED668-0136-4228-937B-C1E39F2DFF48}">
      <dgm:prSet/>
      <dgm:spPr/>
      <dgm:t>
        <a:bodyPr/>
        <a:lstStyle/>
        <a:p>
          <a:r>
            <a:rPr lang="en-US" dirty="0" smtClean="0"/>
            <a:t>Soup to Nuts</a:t>
          </a:r>
          <a:endParaRPr lang="en-US" dirty="0"/>
        </a:p>
      </dgm:t>
    </dgm:pt>
    <dgm:pt modelId="{8051329F-6500-48E8-B7C4-EB91108775FC}" type="parTrans" cxnId="{F93F174B-6DE8-4508-A895-1862BF68E581}">
      <dgm:prSet/>
      <dgm:spPr/>
      <dgm:t>
        <a:bodyPr/>
        <a:lstStyle/>
        <a:p>
          <a:endParaRPr lang="en-US"/>
        </a:p>
      </dgm:t>
    </dgm:pt>
    <dgm:pt modelId="{86AD7B33-5047-4AF7-91FB-92A02DA34C96}" type="sibTrans" cxnId="{F93F174B-6DE8-4508-A895-1862BF68E581}">
      <dgm:prSet/>
      <dgm:spPr/>
      <dgm:t>
        <a:bodyPr/>
        <a:lstStyle/>
        <a:p>
          <a:endParaRPr lang="en-US"/>
        </a:p>
      </dgm:t>
    </dgm:pt>
    <dgm:pt modelId="{6AEEE7AD-4567-4F06-8BB1-A77CE6BF6958}">
      <dgm:prSet/>
      <dgm:spPr/>
      <dgm:t>
        <a:bodyPr/>
        <a:lstStyle/>
        <a:p>
          <a:r>
            <a:rPr lang="en-US" dirty="0" smtClean="0"/>
            <a:t>Visual Studio .NET 2003</a:t>
          </a:r>
          <a:endParaRPr lang="en-US" dirty="0"/>
        </a:p>
      </dgm:t>
    </dgm:pt>
    <dgm:pt modelId="{66D6F776-760C-494F-97F8-DE099B3C2EA4}" type="parTrans" cxnId="{6927E15D-C8A5-4637-A838-87514A9DD436}">
      <dgm:prSet/>
      <dgm:spPr/>
      <dgm:t>
        <a:bodyPr/>
        <a:lstStyle/>
        <a:p>
          <a:endParaRPr lang="en-US"/>
        </a:p>
      </dgm:t>
    </dgm:pt>
    <dgm:pt modelId="{CCC48632-94BB-4F47-9E7B-0AD278F4E2B8}" type="sibTrans" cxnId="{6927E15D-C8A5-4637-A838-87514A9DD436}">
      <dgm:prSet/>
      <dgm:spPr/>
      <dgm:t>
        <a:bodyPr/>
        <a:lstStyle/>
        <a:p>
          <a:endParaRPr lang="en-US"/>
        </a:p>
      </dgm:t>
    </dgm:pt>
    <dgm:pt modelId="{110DA30B-E4A3-4B4D-B2A6-0ED029E283AD}">
      <dgm:prSet/>
      <dgm:spPr/>
      <dgm:t>
        <a:bodyPr/>
        <a:lstStyle/>
        <a:p>
          <a:r>
            <a:rPr lang="en-US" dirty="0" smtClean="0"/>
            <a:t>Visual Studio 2005</a:t>
          </a:r>
          <a:endParaRPr lang="en-US" dirty="0"/>
        </a:p>
      </dgm:t>
    </dgm:pt>
    <dgm:pt modelId="{DA29B6B2-3EA8-4DBD-8923-62DF5478DF13}" type="parTrans" cxnId="{17E8883D-A720-4FCE-B9A2-EA0BEB07C3D6}">
      <dgm:prSet/>
      <dgm:spPr/>
      <dgm:t>
        <a:bodyPr/>
        <a:lstStyle/>
        <a:p>
          <a:endParaRPr lang="en-US"/>
        </a:p>
      </dgm:t>
    </dgm:pt>
    <dgm:pt modelId="{BA85778E-D9FD-4B02-AF74-3DD8BCA00F7D}" type="sibTrans" cxnId="{17E8883D-A720-4FCE-B9A2-EA0BEB07C3D6}">
      <dgm:prSet/>
      <dgm:spPr/>
      <dgm:t>
        <a:bodyPr/>
        <a:lstStyle/>
        <a:p>
          <a:endParaRPr lang="en-US"/>
        </a:p>
      </dgm:t>
    </dgm:pt>
    <dgm:pt modelId="{4E01D4DA-0F8A-4EEA-80C4-820E339B7ED0}">
      <dgm:prSet/>
      <dgm:spPr/>
      <dgm:t>
        <a:bodyPr/>
        <a:lstStyle/>
        <a:p>
          <a:r>
            <a:rPr lang="en-US" dirty="0" smtClean="0"/>
            <a:t>Visual Studio Team System </a:t>
          </a:r>
          <a:endParaRPr lang="en-US" dirty="0"/>
        </a:p>
      </dgm:t>
    </dgm:pt>
    <dgm:pt modelId="{6CB55454-751D-42D5-AAF9-5DE9971FE7DD}" type="parTrans" cxnId="{4A535B0C-317F-4FF7-9895-2A86E723CAB8}">
      <dgm:prSet/>
      <dgm:spPr/>
      <dgm:t>
        <a:bodyPr/>
        <a:lstStyle/>
        <a:p>
          <a:endParaRPr lang="en-US"/>
        </a:p>
      </dgm:t>
    </dgm:pt>
    <dgm:pt modelId="{F0A46CF6-9A6A-49B0-9815-63920085ED7C}" type="sibTrans" cxnId="{4A535B0C-317F-4FF7-9895-2A86E723CAB8}">
      <dgm:prSet/>
      <dgm:spPr/>
      <dgm:t>
        <a:bodyPr/>
        <a:lstStyle/>
        <a:p>
          <a:endParaRPr lang="en-US"/>
        </a:p>
      </dgm:t>
    </dgm:pt>
    <dgm:pt modelId="{10B8FF49-F088-497A-9E0C-FC0F9B1E917B}">
      <dgm:prSet/>
      <dgm:spPr/>
      <dgm:t>
        <a:bodyPr/>
        <a:lstStyle/>
        <a:p>
          <a:r>
            <a:rPr lang="en-US" dirty="0" smtClean="0"/>
            <a:t>Visual C#</a:t>
          </a:r>
          <a:endParaRPr lang="en-US" dirty="0"/>
        </a:p>
      </dgm:t>
    </dgm:pt>
    <dgm:pt modelId="{38F88610-45ED-4924-844D-2EECF39725B1}" type="parTrans" cxnId="{6F454191-F40E-44D1-A905-3FD339E5E7C2}">
      <dgm:prSet/>
      <dgm:spPr/>
      <dgm:t>
        <a:bodyPr/>
        <a:lstStyle/>
        <a:p>
          <a:endParaRPr lang="en-US"/>
        </a:p>
      </dgm:t>
    </dgm:pt>
    <dgm:pt modelId="{03BC336F-2E59-429A-B286-0FA74E098B84}" type="sibTrans" cxnId="{6F454191-F40E-44D1-A905-3FD339E5E7C2}">
      <dgm:prSet/>
      <dgm:spPr/>
      <dgm:t>
        <a:bodyPr/>
        <a:lstStyle/>
        <a:p>
          <a:endParaRPr lang="en-US"/>
        </a:p>
      </dgm:t>
    </dgm:pt>
    <dgm:pt modelId="{BD3C680B-5031-4F44-9825-80E6A8596D98}">
      <dgm:prSet/>
      <dgm:spPr/>
      <dgm:t>
        <a:bodyPr/>
        <a:lstStyle/>
        <a:p>
          <a:r>
            <a:rPr lang="en-US" dirty="0" smtClean="0"/>
            <a:t>Visual J#</a:t>
          </a:r>
          <a:endParaRPr lang="en-US" dirty="0"/>
        </a:p>
      </dgm:t>
    </dgm:pt>
    <dgm:pt modelId="{6461D7A7-69B6-460A-B392-3019BB8F6301}" type="parTrans" cxnId="{8CFDBE00-DCD8-4462-A7E5-8489DFF4AC6C}">
      <dgm:prSet/>
      <dgm:spPr/>
      <dgm:t>
        <a:bodyPr/>
        <a:lstStyle/>
        <a:p>
          <a:endParaRPr lang="en-US"/>
        </a:p>
      </dgm:t>
    </dgm:pt>
    <dgm:pt modelId="{8C85BC0E-15FD-4AE1-BD2A-86E7773CCEEF}" type="sibTrans" cxnId="{8CFDBE00-DCD8-4462-A7E5-8489DFF4AC6C}">
      <dgm:prSet/>
      <dgm:spPr/>
      <dgm:t>
        <a:bodyPr/>
        <a:lstStyle/>
        <a:p>
          <a:endParaRPr lang="en-US"/>
        </a:p>
      </dgm:t>
    </dgm:pt>
    <dgm:pt modelId="{20967182-74CA-43DB-89DA-8F986D0D8562}">
      <dgm:prSet/>
      <dgm:spPr/>
      <dgm:t>
        <a:bodyPr/>
        <a:lstStyle/>
        <a:p>
          <a:r>
            <a:rPr lang="en-US" dirty="0" smtClean="0"/>
            <a:t>Visual Basic</a:t>
          </a:r>
          <a:endParaRPr lang="en-US" dirty="0"/>
        </a:p>
      </dgm:t>
    </dgm:pt>
    <dgm:pt modelId="{67A86948-E0C5-4ACB-A9B1-21C8EEC3B5BF}" type="parTrans" cxnId="{239E81C9-A20E-415E-8EED-C5C6FD5E383B}">
      <dgm:prSet/>
      <dgm:spPr/>
      <dgm:t>
        <a:bodyPr/>
        <a:lstStyle/>
        <a:p>
          <a:endParaRPr lang="en-US"/>
        </a:p>
      </dgm:t>
    </dgm:pt>
    <dgm:pt modelId="{5D77A156-4DD0-41F0-9B2E-EDFDB67F11A6}" type="sibTrans" cxnId="{239E81C9-A20E-415E-8EED-C5C6FD5E383B}">
      <dgm:prSet/>
      <dgm:spPr/>
      <dgm:t>
        <a:bodyPr/>
        <a:lstStyle/>
        <a:p>
          <a:endParaRPr lang="en-US"/>
        </a:p>
      </dgm:t>
    </dgm:pt>
    <dgm:pt modelId="{BE54D1EF-C827-4071-AAE5-B486BC4EEF6C}">
      <dgm:prSet/>
      <dgm:spPr/>
      <dgm:t>
        <a:bodyPr/>
        <a:lstStyle/>
        <a:p>
          <a:r>
            <a:rPr lang="en-US" dirty="0" smtClean="0"/>
            <a:t>Visual C++</a:t>
          </a:r>
          <a:endParaRPr lang="en-US" dirty="0"/>
        </a:p>
      </dgm:t>
    </dgm:pt>
    <dgm:pt modelId="{CC886C6B-07D1-4D67-9CDA-FBA43D73C33D}" type="parTrans" cxnId="{CD5E1EB5-55FC-44D3-9873-FABA4216C531}">
      <dgm:prSet/>
      <dgm:spPr/>
      <dgm:t>
        <a:bodyPr/>
        <a:lstStyle/>
        <a:p>
          <a:endParaRPr lang="en-US"/>
        </a:p>
      </dgm:t>
    </dgm:pt>
    <dgm:pt modelId="{47069B2D-8E75-4969-AC35-D21AAAFBF713}" type="sibTrans" cxnId="{CD5E1EB5-55FC-44D3-9873-FABA4216C531}">
      <dgm:prSet/>
      <dgm:spPr/>
      <dgm:t>
        <a:bodyPr/>
        <a:lstStyle/>
        <a:p>
          <a:endParaRPr lang="en-US"/>
        </a:p>
      </dgm:t>
    </dgm:pt>
    <dgm:pt modelId="{EDC0F926-1CA0-4DB5-9102-BBD8EA9B5A95}">
      <dgm:prSet/>
      <dgm:spPr/>
      <dgm:t>
        <a:bodyPr/>
        <a:lstStyle/>
        <a:p>
          <a:r>
            <a:rPr lang="en-US" dirty="0" smtClean="0"/>
            <a:t>RMS, SMS,LCS, and more!</a:t>
          </a:r>
        </a:p>
      </dgm:t>
    </dgm:pt>
    <dgm:pt modelId="{F5B8E73A-36D1-4BDD-B564-3C57ED2DA805}" type="parTrans" cxnId="{54683E93-B0E8-4DEA-AEFB-AC9D25A24F10}">
      <dgm:prSet/>
      <dgm:spPr/>
      <dgm:t>
        <a:bodyPr/>
        <a:lstStyle/>
        <a:p>
          <a:endParaRPr lang="en-US"/>
        </a:p>
      </dgm:t>
    </dgm:pt>
    <dgm:pt modelId="{7F67F5B9-B81C-41FF-925C-C3322337BF59}" type="sibTrans" cxnId="{54683E93-B0E8-4DEA-AEFB-AC9D25A24F10}">
      <dgm:prSet/>
      <dgm:spPr/>
      <dgm:t>
        <a:bodyPr/>
        <a:lstStyle/>
        <a:p>
          <a:endParaRPr lang="en-US"/>
        </a:p>
      </dgm:t>
    </dgm:pt>
    <dgm:pt modelId="{3AE06370-E684-4207-8BED-CA29102F9E10}">
      <dgm:prSet/>
      <dgm:spPr/>
      <dgm:t>
        <a:bodyPr/>
        <a:lstStyle/>
        <a:p>
          <a:r>
            <a:rPr lang="en-US" dirty="0" smtClean="0"/>
            <a:t>Microsoft Operations Manager 2005</a:t>
          </a:r>
        </a:p>
      </dgm:t>
    </dgm:pt>
    <dgm:pt modelId="{A0F340BF-EAFC-4A36-A3BB-B773F9F81768}" type="parTrans" cxnId="{1CA38A84-4114-4037-9A89-C46EC3FDE32F}">
      <dgm:prSet/>
      <dgm:spPr/>
      <dgm:t>
        <a:bodyPr/>
        <a:lstStyle/>
        <a:p>
          <a:endParaRPr lang="en-US"/>
        </a:p>
      </dgm:t>
    </dgm:pt>
    <dgm:pt modelId="{0F3CF318-1D06-4600-AF1A-1D7194E8B70C}" type="sibTrans" cxnId="{1CA38A84-4114-4037-9A89-C46EC3FDE32F}">
      <dgm:prSet/>
      <dgm:spPr/>
      <dgm:t>
        <a:bodyPr/>
        <a:lstStyle/>
        <a:p>
          <a:endParaRPr lang="en-US"/>
        </a:p>
      </dgm:t>
    </dgm:pt>
    <dgm:pt modelId="{3AA99B7E-2F1F-49DA-9927-C28C2471F3E9}">
      <dgm:prSet/>
      <dgm:spPr/>
      <dgm:t>
        <a:bodyPr/>
        <a:lstStyle/>
        <a:p>
          <a:r>
            <a:rPr lang="en-US" dirty="0" smtClean="0"/>
            <a:t>Share Point Portal Server</a:t>
          </a:r>
        </a:p>
      </dgm:t>
    </dgm:pt>
    <dgm:pt modelId="{4E32BCCC-9B9C-4301-A5A8-311F158FCB82}" type="parTrans" cxnId="{4975793C-E0C7-46FE-BD7C-9A0715F626C8}">
      <dgm:prSet/>
      <dgm:spPr/>
      <dgm:t>
        <a:bodyPr/>
        <a:lstStyle/>
        <a:p>
          <a:endParaRPr lang="en-US"/>
        </a:p>
      </dgm:t>
    </dgm:pt>
    <dgm:pt modelId="{848FE270-CE06-4607-85C2-1D2847EA7DFF}" type="sibTrans" cxnId="{4975793C-E0C7-46FE-BD7C-9A0715F626C8}">
      <dgm:prSet/>
      <dgm:spPr/>
      <dgm:t>
        <a:bodyPr/>
        <a:lstStyle/>
        <a:p>
          <a:endParaRPr lang="en-US"/>
        </a:p>
      </dgm:t>
    </dgm:pt>
    <dgm:pt modelId="{634EF68E-C216-4F70-A513-40365F2D091D}">
      <dgm:prSet/>
      <dgm:spPr/>
      <dgm:t>
        <a:bodyPr/>
        <a:lstStyle/>
        <a:p>
          <a:r>
            <a:rPr lang="en-US" dirty="0" smtClean="0"/>
            <a:t>Internet Security and Acceleration Server (ISA) 2004 &amp; 2006</a:t>
          </a:r>
        </a:p>
      </dgm:t>
    </dgm:pt>
    <dgm:pt modelId="{7FF536BE-7B91-4AF4-B543-E7AAC8708878}" type="parTrans" cxnId="{A34A70C9-A618-40F9-9F08-983EB68BA0F6}">
      <dgm:prSet/>
      <dgm:spPr/>
      <dgm:t>
        <a:bodyPr/>
        <a:lstStyle/>
        <a:p>
          <a:endParaRPr lang="en-US"/>
        </a:p>
      </dgm:t>
    </dgm:pt>
    <dgm:pt modelId="{EB08CFA6-17BE-4020-BC46-FFD427C17C74}" type="sibTrans" cxnId="{A34A70C9-A618-40F9-9F08-983EB68BA0F6}">
      <dgm:prSet/>
      <dgm:spPr/>
      <dgm:t>
        <a:bodyPr/>
        <a:lstStyle/>
        <a:p>
          <a:endParaRPr lang="en-US"/>
        </a:p>
      </dgm:t>
    </dgm:pt>
    <dgm:pt modelId="{7D5D5DB1-5341-454E-88AF-D368A27F62E2}" type="pres">
      <dgm:prSet presAssocID="{B4495D4E-121D-4DE9-A07E-0038F5EBA93F}" presName="diagram" presStyleCnt="0">
        <dgm:presLayoutVars>
          <dgm:dir/>
          <dgm:animLvl val="lvl"/>
          <dgm:resizeHandles val="exact"/>
        </dgm:presLayoutVars>
      </dgm:prSet>
      <dgm:spPr/>
      <dgm:t>
        <a:bodyPr/>
        <a:lstStyle/>
        <a:p>
          <a:endParaRPr lang="en-US"/>
        </a:p>
      </dgm:t>
    </dgm:pt>
    <dgm:pt modelId="{C40CC86F-62BA-45D0-AEFB-4CBE6900057F}" type="pres">
      <dgm:prSet presAssocID="{FD2F7EAB-4474-4B53-A77F-EF9E19AE029F}" presName="compNode" presStyleCnt="0"/>
      <dgm:spPr/>
    </dgm:pt>
    <dgm:pt modelId="{DAE79BA4-E38B-4E0D-9294-C8E6D9B71AFA}" type="pres">
      <dgm:prSet presAssocID="{FD2F7EAB-4474-4B53-A77F-EF9E19AE029F}" presName="childRect" presStyleLbl="bgAcc1" presStyleIdx="0" presStyleCnt="2">
        <dgm:presLayoutVars>
          <dgm:bulletEnabled val="1"/>
        </dgm:presLayoutVars>
      </dgm:prSet>
      <dgm:spPr/>
      <dgm:t>
        <a:bodyPr/>
        <a:lstStyle/>
        <a:p>
          <a:endParaRPr lang="en-US"/>
        </a:p>
      </dgm:t>
    </dgm:pt>
    <dgm:pt modelId="{910D0A12-15B1-4BB2-8728-A1AF719030E2}" type="pres">
      <dgm:prSet presAssocID="{FD2F7EAB-4474-4B53-A77F-EF9E19AE029F}" presName="parentText" presStyleLbl="node1" presStyleIdx="0" presStyleCnt="0">
        <dgm:presLayoutVars>
          <dgm:chMax val="0"/>
          <dgm:bulletEnabled val="1"/>
        </dgm:presLayoutVars>
      </dgm:prSet>
      <dgm:spPr/>
      <dgm:t>
        <a:bodyPr/>
        <a:lstStyle/>
        <a:p>
          <a:endParaRPr lang="en-US"/>
        </a:p>
      </dgm:t>
    </dgm:pt>
    <dgm:pt modelId="{A44D044F-90F6-4F5C-9A3E-9AB6BDE2441D}" type="pres">
      <dgm:prSet presAssocID="{FD2F7EAB-4474-4B53-A77F-EF9E19AE029F}" presName="parentRect" presStyleLbl="alignNode1" presStyleIdx="0" presStyleCnt="2"/>
      <dgm:spPr/>
      <dgm:t>
        <a:bodyPr/>
        <a:lstStyle/>
        <a:p>
          <a:endParaRPr lang="en-US"/>
        </a:p>
      </dgm:t>
    </dgm:pt>
    <dgm:pt modelId="{EF2184AB-3F88-421A-B249-93425B0B1283}" type="pres">
      <dgm:prSet presAssocID="{FD2F7EAB-4474-4B53-A77F-EF9E19AE029F}" presName="adorn" presStyleLbl="fgAccFollowNode1" presStyleIdx="0" presStyleCnt="2" custLinFactY="-100000" custLinFactNeighborX="-24736" custLinFactNeighborY="-123093"/>
      <dgm:spPr>
        <a:blipFill rotWithShape="0">
          <a:blip xmlns:r="http://schemas.openxmlformats.org/officeDocument/2006/relationships" r:embed="rId1"/>
          <a:stretch>
            <a:fillRect/>
          </a:stretch>
        </a:blipFill>
      </dgm:spPr>
      <dgm:t>
        <a:bodyPr/>
        <a:lstStyle/>
        <a:p>
          <a:endParaRPr lang="en-US"/>
        </a:p>
      </dgm:t>
    </dgm:pt>
    <dgm:pt modelId="{C702F479-F080-4C4E-94EB-2CF395937B5B}" type="pres">
      <dgm:prSet presAssocID="{0FB0930F-8EEF-4F39-904B-42E15825F194}" presName="sibTrans" presStyleLbl="sibTrans2D1" presStyleIdx="0" presStyleCnt="0"/>
      <dgm:spPr/>
      <dgm:t>
        <a:bodyPr/>
        <a:lstStyle/>
        <a:p>
          <a:endParaRPr lang="en-US"/>
        </a:p>
      </dgm:t>
    </dgm:pt>
    <dgm:pt modelId="{A712DD88-CEF0-445E-9B4C-0F78230F69D3}" type="pres">
      <dgm:prSet presAssocID="{BBB4E1B3-D81A-4AD4-A0BE-72D0374DB7E1}" presName="compNode" presStyleCnt="0"/>
      <dgm:spPr/>
    </dgm:pt>
    <dgm:pt modelId="{552D964C-DA5C-45FB-B2DD-85950A7E5CFF}" type="pres">
      <dgm:prSet presAssocID="{BBB4E1B3-D81A-4AD4-A0BE-72D0374DB7E1}" presName="childRect" presStyleLbl="bgAcc1" presStyleIdx="1" presStyleCnt="2">
        <dgm:presLayoutVars>
          <dgm:bulletEnabled val="1"/>
        </dgm:presLayoutVars>
      </dgm:prSet>
      <dgm:spPr/>
      <dgm:t>
        <a:bodyPr/>
        <a:lstStyle/>
        <a:p>
          <a:endParaRPr lang="en-US"/>
        </a:p>
      </dgm:t>
    </dgm:pt>
    <dgm:pt modelId="{061C8CCE-E795-45CD-A4ED-F3E91DF5F2F8}" type="pres">
      <dgm:prSet presAssocID="{BBB4E1B3-D81A-4AD4-A0BE-72D0374DB7E1}" presName="parentText" presStyleLbl="node1" presStyleIdx="0" presStyleCnt="0">
        <dgm:presLayoutVars>
          <dgm:chMax val="0"/>
          <dgm:bulletEnabled val="1"/>
        </dgm:presLayoutVars>
      </dgm:prSet>
      <dgm:spPr/>
      <dgm:t>
        <a:bodyPr/>
        <a:lstStyle/>
        <a:p>
          <a:endParaRPr lang="en-US"/>
        </a:p>
      </dgm:t>
    </dgm:pt>
    <dgm:pt modelId="{260B0069-A09F-40B2-AF00-ECA4E18FFC85}" type="pres">
      <dgm:prSet presAssocID="{BBB4E1B3-D81A-4AD4-A0BE-72D0374DB7E1}" presName="parentRect" presStyleLbl="alignNode1" presStyleIdx="1" presStyleCnt="2"/>
      <dgm:spPr/>
      <dgm:t>
        <a:bodyPr/>
        <a:lstStyle/>
        <a:p>
          <a:endParaRPr lang="en-US"/>
        </a:p>
      </dgm:t>
    </dgm:pt>
    <dgm:pt modelId="{BB777062-6CAC-416F-AEFF-1A7D4948838E}" type="pres">
      <dgm:prSet presAssocID="{BBB4E1B3-D81A-4AD4-A0BE-72D0374DB7E1}" presName="adorn" presStyleLbl="fgAccFollowNode1" presStyleIdx="1" presStyleCnt="2" custLinFactY="-100000" custLinFactNeighborX="-24935" custLinFactNeighborY="-123093"/>
      <dgm:spPr>
        <a:blipFill rotWithShape="0">
          <a:blip xmlns:r="http://schemas.openxmlformats.org/officeDocument/2006/relationships" r:embed="rId1"/>
          <a:stretch>
            <a:fillRect/>
          </a:stretch>
        </a:blipFill>
      </dgm:spPr>
    </dgm:pt>
  </dgm:ptLst>
  <dgm:cxnLst>
    <dgm:cxn modelId="{8CFDBE00-DCD8-4462-A7E5-8489DFF4AC6C}" srcId="{BBB4E1B3-D81A-4AD4-A0BE-72D0374DB7E1}" destId="{BD3C680B-5031-4F44-9825-80E6A8596D98}" srcOrd="14" destOrd="0" parTransId="{6461D7A7-69B6-460A-B392-3019BB8F6301}" sibTransId="{8C85BC0E-15FD-4AE1-BD2A-86E7773CCEEF}"/>
    <dgm:cxn modelId="{FE8A1CD4-7345-4CC5-8EDB-BA205D56544D}" type="presOf" srcId="{20967182-74CA-43DB-89DA-8F986D0D8562}" destId="{552D964C-DA5C-45FB-B2DD-85950A7E5CFF}" srcOrd="0" destOrd="15" presId="urn:microsoft.com/office/officeart/2005/8/layout/bList2"/>
    <dgm:cxn modelId="{B002CEC8-D20B-4905-96E2-2B286FEF90BD}" srcId="{FD2F7EAB-4474-4B53-A77F-EF9E19AE029F}" destId="{73C68019-0706-4B94-A898-04DA54B90643}" srcOrd="0" destOrd="0" parTransId="{D4D9A44D-3744-472E-B0D7-D2FB88A0C523}" sibTransId="{13F28DBC-7CCD-463D-9C9A-D27EF868D14D}"/>
    <dgm:cxn modelId="{5A320AA6-48A0-4ECE-8688-170565AC6E21}" type="presOf" srcId="{FD2F7EAB-4474-4B53-A77F-EF9E19AE029F}" destId="{A44D044F-90F6-4F5C-9A3E-9AB6BDE2441D}" srcOrd="1" destOrd="0" presId="urn:microsoft.com/office/officeart/2005/8/layout/bList2"/>
    <dgm:cxn modelId="{61DE1311-C3B0-405D-BE14-FA611735F1EA}" srcId="{FD2F7EAB-4474-4B53-A77F-EF9E19AE029F}" destId="{938EC6AC-9901-45C9-86AB-FB5D3E0E6754}" srcOrd="1" destOrd="0" parTransId="{B0CAA6C1-8CDF-4CD3-8674-CEC49D7662C9}" sibTransId="{32BDAE71-1897-4547-B1A7-06649D4E927F}"/>
    <dgm:cxn modelId="{B5FFFDF0-3966-435F-B5AD-002EE458385F}" srcId="{FD2F7EAB-4474-4B53-A77F-EF9E19AE029F}" destId="{CC333128-FA32-4554-B4B3-1C260D184E73}" srcOrd="6" destOrd="0" parTransId="{46474EC9-A577-444D-BA03-8505F2B220A9}" sibTransId="{0DEDC978-54D0-49D0-8BC9-4598AC65FFA0}"/>
    <dgm:cxn modelId="{C34BAEA2-7910-45A3-85A7-17E08F10A7C8}" srcId="{B4495D4E-121D-4DE9-A07E-0038F5EBA93F}" destId="{BBB4E1B3-D81A-4AD4-A0BE-72D0374DB7E1}" srcOrd="1" destOrd="0" parTransId="{FE52EA28-2418-4BB5-A57F-4B57815F0BEA}" sibTransId="{05676DC0-7843-462A-9CF7-4E5214C7B1E9}"/>
    <dgm:cxn modelId="{B7FEA9FC-E757-4C01-8B86-785BFF2FEAF8}" type="presOf" srcId="{4E01D4DA-0F8A-4EEA-80C4-820E339B7ED0}" destId="{552D964C-DA5C-45FB-B2DD-85950A7E5CFF}" srcOrd="0" destOrd="12" presId="urn:microsoft.com/office/officeart/2005/8/layout/bList2"/>
    <dgm:cxn modelId="{6F454191-F40E-44D1-A905-3FD339E5E7C2}" srcId="{BBB4E1B3-D81A-4AD4-A0BE-72D0374DB7E1}" destId="{10B8FF49-F088-497A-9E0C-FC0F9B1E917B}" srcOrd="13" destOrd="0" parTransId="{38F88610-45ED-4924-844D-2EECF39725B1}" sibTransId="{03BC336F-2E59-429A-B286-0FA74E098B84}"/>
    <dgm:cxn modelId="{69788BE7-B7DE-4B0C-80EF-80543671909A}" type="presOf" srcId="{BD3C680B-5031-4F44-9825-80E6A8596D98}" destId="{552D964C-DA5C-45FB-B2DD-85950A7E5CFF}" srcOrd="0" destOrd="14" presId="urn:microsoft.com/office/officeart/2005/8/layout/bList2"/>
    <dgm:cxn modelId="{00F15257-BD28-4C6C-9E15-DFD1F021B606}" srcId="{FD2F7EAB-4474-4B53-A77F-EF9E19AE029F}" destId="{33F6AA37-F7D0-4818-A359-BF0DC3936A22}" srcOrd="5" destOrd="0" parTransId="{A1940FE0-6F9D-4EAF-9EF2-EE9971450473}" sibTransId="{B1E08CAA-7492-4C8E-8988-3DA67B542FFD}"/>
    <dgm:cxn modelId="{54683E93-B0E8-4DEA-AEFB-AC9D25A24F10}" srcId="{FD2F7EAB-4474-4B53-A77F-EF9E19AE029F}" destId="{EDC0F926-1CA0-4DB5-9102-BBD8EA9B5A95}" srcOrd="16" destOrd="0" parTransId="{F5B8E73A-36D1-4BDD-B564-3C57ED2DA805}" sibTransId="{7F67F5B9-B81C-41FF-925C-C3322337BF59}"/>
    <dgm:cxn modelId="{061D23B4-ADF3-4C09-B5D3-7AA4FFD99696}" srcId="{FD2F7EAB-4474-4B53-A77F-EF9E19AE029F}" destId="{1CDF3013-2653-4937-B68F-78CF9B8D1A3C}" srcOrd="7" destOrd="0" parTransId="{2711693B-86A8-4D87-9102-0B002212403F}" sibTransId="{2482F1D6-DC03-4915-8916-8AF8CC827150}"/>
    <dgm:cxn modelId="{BDDF6CD1-40F3-4AED-AD78-EA00CFBC7393}" type="presOf" srcId="{BBB4E1B3-D81A-4AD4-A0BE-72D0374DB7E1}" destId="{061C8CCE-E795-45CD-A4ED-F3E91DF5F2F8}" srcOrd="0" destOrd="0" presId="urn:microsoft.com/office/officeart/2005/8/layout/bList2"/>
    <dgm:cxn modelId="{290C3140-8AFD-4955-AC2A-70AD3CBA0F35}" type="presOf" srcId="{73C68019-0706-4B94-A898-04DA54B90643}" destId="{DAE79BA4-E38B-4E0D-9294-C8E6D9B71AFA}" srcOrd="0" destOrd="0" presId="urn:microsoft.com/office/officeart/2005/8/layout/bList2"/>
    <dgm:cxn modelId="{4E161AB1-C1ED-4485-828B-2B714A12FA03}" type="presOf" srcId="{72CED668-0136-4228-937B-C1E39F2DFF48}" destId="{552D964C-DA5C-45FB-B2DD-85950A7E5CFF}" srcOrd="0" destOrd="9" presId="urn:microsoft.com/office/officeart/2005/8/layout/bList2"/>
    <dgm:cxn modelId="{4A535B0C-317F-4FF7-9895-2A86E723CAB8}" srcId="{BBB4E1B3-D81A-4AD4-A0BE-72D0374DB7E1}" destId="{4E01D4DA-0F8A-4EEA-80C4-820E339B7ED0}" srcOrd="12" destOrd="0" parTransId="{6CB55454-751D-42D5-AAF9-5DE9971FE7DD}" sibTransId="{F0A46CF6-9A6A-49B0-9815-63920085ED7C}"/>
    <dgm:cxn modelId="{A581941E-BF7C-4C84-8BD2-EC16EAED95F6}" type="presOf" srcId="{3287E223-0E25-4258-A486-DE95AF89678B}" destId="{DAE79BA4-E38B-4E0D-9294-C8E6D9B71AFA}" srcOrd="0" destOrd="10" presId="urn:microsoft.com/office/officeart/2005/8/layout/bList2"/>
    <dgm:cxn modelId="{8ADF884B-A853-4825-B782-01748FFB1EB2}" srcId="{B4495D4E-121D-4DE9-A07E-0038F5EBA93F}" destId="{FD2F7EAB-4474-4B53-A77F-EF9E19AE029F}" srcOrd="0" destOrd="0" parTransId="{E0B74FF7-BB8D-483E-93D5-A38ABFE722F1}" sibTransId="{0FB0930F-8EEF-4F39-904B-42E15825F194}"/>
    <dgm:cxn modelId="{77A613AE-67DC-4C37-9FE3-DB187BDFCFF6}" type="presOf" srcId="{AF6ECC07-6091-420B-8CED-9F6482CE9B5D}" destId="{552D964C-DA5C-45FB-B2DD-85950A7E5CFF}" srcOrd="0" destOrd="8" presId="urn:microsoft.com/office/officeart/2005/8/layout/bList2"/>
    <dgm:cxn modelId="{F93F174B-6DE8-4508-A895-1862BF68E581}" srcId="{BBB4E1B3-D81A-4AD4-A0BE-72D0374DB7E1}" destId="{72CED668-0136-4228-937B-C1E39F2DFF48}" srcOrd="9" destOrd="0" parTransId="{8051329F-6500-48E8-B7C4-EB91108775FC}" sibTransId="{86AD7B33-5047-4AF7-91FB-92A02DA34C96}"/>
    <dgm:cxn modelId="{5A00C62E-C5D2-450C-90D4-9E4187E7D14E}" srcId="{FD2F7EAB-4474-4B53-A77F-EF9E19AE029F}" destId="{3287E223-0E25-4258-A486-DE95AF89678B}" srcOrd="10" destOrd="0" parTransId="{A4042125-5F6A-4054-9FF3-127F02B45620}" sibTransId="{4734E1D7-170F-480F-A026-EDCE75D45E3B}"/>
    <dgm:cxn modelId="{3248439E-687A-4FDF-BBB4-AE2DE9D5A68A}" srcId="{BBB4E1B3-D81A-4AD4-A0BE-72D0374DB7E1}" destId="{7D63828A-BE4C-4A7B-BD1F-9BD8F70EB4C1}" srcOrd="0" destOrd="0" parTransId="{1AC9335E-8416-4597-815E-025CB31AC01A}" sibTransId="{B28F34FC-F322-40AB-8488-F9B75EE60850}"/>
    <dgm:cxn modelId="{E0B58E39-B192-41DA-B333-37C8F3CC0606}" type="presOf" srcId="{BBB4E1B3-D81A-4AD4-A0BE-72D0374DB7E1}" destId="{260B0069-A09F-40B2-AF00-ECA4E18FFC85}" srcOrd="1" destOrd="0" presId="urn:microsoft.com/office/officeart/2005/8/layout/bList2"/>
    <dgm:cxn modelId="{64FD4F46-F3EC-4603-BBD1-0930D5416D54}" type="presOf" srcId="{938EC6AC-9901-45C9-86AB-FB5D3E0E6754}" destId="{DAE79BA4-E38B-4E0D-9294-C8E6D9B71AFA}" srcOrd="0" destOrd="1" presId="urn:microsoft.com/office/officeart/2005/8/layout/bList2"/>
    <dgm:cxn modelId="{9D9610DE-F8A6-4BB7-BA5C-10B0B2DA33E8}" type="presOf" srcId="{4D711CF1-9C9C-4456-81DB-82754A832D13}" destId="{552D964C-DA5C-45FB-B2DD-85950A7E5CFF}" srcOrd="0" destOrd="6" presId="urn:microsoft.com/office/officeart/2005/8/layout/bList2"/>
    <dgm:cxn modelId="{E5AB3CA3-712C-4F03-8B57-EA36516DE6A9}" srcId="{BBB4E1B3-D81A-4AD4-A0BE-72D0374DB7E1}" destId="{68B62ABC-2F2A-4117-9C32-B2719A6EFF19}" srcOrd="7" destOrd="0" parTransId="{0C95D67D-B8F0-404C-8BAA-2E8BF985E532}" sibTransId="{F55CED46-A7B6-4EF2-AA79-03AE23E60582}"/>
    <dgm:cxn modelId="{72991AF6-FAE9-4000-85D2-5B4F5BAC952C}" type="presOf" srcId="{3292E4EA-6BE3-4876-90CB-B92A74A19751}" destId="{DAE79BA4-E38B-4E0D-9294-C8E6D9B71AFA}" srcOrd="0" destOrd="2" presId="urn:microsoft.com/office/officeart/2005/8/layout/bList2"/>
    <dgm:cxn modelId="{239E81C9-A20E-415E-8EED-C5C6FD5E383B}" srcId="{BBB4E1B3-D81A-4AD4-A0BE-72D0374DB7E1}" destId="{20967182-74CA-43DB-89DA-8F986D0D8562}" srcOrd="15" destOrd="0" parTransId="{67A86948-E0C5-4ACB-A9B1-21C8EEC3B5BF}" sibTransId="{5D77A156-4DD0-41F0-9B2E-EDFDB67F11A6}"/>
    <dgm:cxn modelId="{13D5D247-E127-4CA0-BB8E-26A02BE4F9A9}" type="presOf" srcId="{10B8FF49-F088-497A-9E0C-FC0F9B1E917B}" destId="{552D964C-DA5C-45FB-B2DD-85950A7E5CFF}" srcOrd="0" destOrd="13" presId="urn:microsoft.com/office/officeart/2005/8/layout/bList2"/>
    <dgm:cxn modelId="{819F0927-B58C-4046-AF6A-76DAD8D3DAF0}" type="presOf" srcId="{7B9BF289-3FFB-4882-A0ED-AAE3A9D95768}" destId="{552D964C-DA5C-45FB-B2DD-85950A7E5CFF}" srcOrd="0" destOrd="2" presId="urn:microsoft.com/office/officeart/2005/8/layout/bList2"/>
    <dgm:cxn modelId="{16308322-BC7D-478C-AD80-03BF3F6CA996}" srcId="{BBB4E1B3-D81A-4AD4-A0BE-72D0374DB7E1}" destId="{BDCEE637-D915-4BB5-B628-A4E855711A65}" srcOrd="3" destOrd="0" parTransId="{574B7D34-5CEB-4E25-9FF3-35552DAEDB29}" sibTransId="{6C034ABA-17CD-4927-BE07-F3A9C405E503}"/>
    <dgm:cxn modelId="{79E7C720-5084-4E0A-924D-223F6DA1A95E}" srcId="{FD2F7EAB-4474-4B53-A77F-EF9E19AE029F}" destId="{70F451BF-5AD3-46FE-BF76-8FFCB1FACFAF}" srcOrd="4" destOrd="0" parTransId="{965DAB49-2E02-482D-A2B6-D2B9CC3FC28A}" sibTransId="{4442DEB8-337C-4376-9E81-FE8151DFCFB4}"/>
    <dgm:cxn modelId="{51D71074-EB93-417A-87B3-46D7BFEBA0A2}" type="presOf" srcId="{B4495D4E-121D-4DE9-A07E-0038F5EBA93F}" destId="{7D5D5DB1-5341-454E-88AF-D368A27F62E2}" srcOrd="0" destOrd="0" presId="urn:microsoft.com/office/officeart/2005/8/layout/bList2"/>
    <dgm:cxn modelId="{D6BDB334-32B6-4C33-87BD-EE16D2DD9016}" type="presOf" srcId="{3AE06370-E684-4207-8BED-CA29102F9E10}" destId="{DAE79BA4-E38B-4E0D-9294-C8E6D9B71AFA}" srcOrd="0" destOrd="13" presId="urn:microsoft.com/office/officeart/2005/8/layout/bList2"/>
    <dgm:cxn modelId="{852170B7-72FB-4F0B-AAF4-AFAAD57F18B1}" type="presOf" srcId="{33F6AA37-F7D0-4818-A359-BF0DC3936A22}" destId="{DAE79BA4-E38B-4E0D-9294-C8E6D9B71AFA}" srcOrd="0" destOrd="5" presId="urn:microsoft.com/office/officeart/2005/8/layout/bList2"/>
    <dgm:cxn modelId="{7C3EB75A-415D-4643-9E12-80E307BB70B4}" type="presOf" srcId="{32553638-2C28-4025-AFFD-2E4A20498B61}" destId="{DAE79BA4-E38B-4E0D-9294-C8E6D9B71AFA}" srcOrd="0" destOrd="9" presId="urn:microsoft.com/office/officeart/2005/8/layout/bList2"/>
    <dgm:cxn modelId="{051BF77E-08D6-471A-9E47-4CB109203717}" type="presOf" srcId="{B4A2D6A0-4BFE-457D-8540-377D1A999D91}" destId="{DAE79BA4-E38B-4E0D-9294-C8E6D9B71AFA}" srcOrd="0" destOrd="8" presId="urn:microsoft.com/office/officeart/2005/8/layout/bList2"/>
    <dgm:cxn modelId="{6B75730F-BACF-44E9-AFDD-F797A27290E9}" type="presOf" srcId="{0FB0930F-8EEF-4F39-904B-42E15825F194}" destId="{C702F479-F080-4C4E-94EB-2CF395937B5B}" srcOrd="0" destOrd="0" presId="urn:microsoft.com/office/officeart/2005/8/layout/bList2"/>
    <dgm:cxn modelId="{5320AAA9-FE36-41D7-B322-A3A0B707B6D9}" srcId="{BBB4E1B3-D81A-4AD4-A0BE-72D0374DB7E1}" destId="{7B9BF289-3FFB-4882-A0ED-AAE3A9D95768}" srcOrd="2" destOrd="0" parTransId="{5A4C237C-8079-442F-9E3D-7519D7B43450}" sibTransId="{45D99E58-1DBA-48C2-BA7A-D16A05831ACC}"/>
    <dgm:cxn modelId="{17E8883D-A720-4FCE-B9A2-EA0BEB07C3D6}" srcId="{BBB4E1B3-D81A-4AD4-A0BE-72D0374DB7E1}" destId="{110DA30B-E4A3-4B4D-B2A6-0ED029E283AD}" srcOrd="11" destOrd="0" parTransId="{DA29B6B2-3EA8-4DBD-8923-62DF5478DF13}" sibTransId="{BA85778E-D9FD-4B02-AF74-3DD8BCA00F7D}"/>
    <dgm:cxn modelId="{39C04222-50C8-4636-90B5-E50850C7BACE}" type="presOf" srcId="{3AA99B7E-2F1F-49DA-9927-C28C2471F3E9}" destId="{DAE79BA4-E38B-4E0D-9294-C8E6D9B71AFA}" srcOrd="0" destOrd="14" presId="urn:microsoft.com/office/officeart/2005/8/layout/bList2"/>
    <dgm:cxn modelId="{D336C22B-825B-4BB9-A809-05649A0E52A0}" srcId="{FD2F7EAB-4474-4B53-A77F-EF9E19AE029F}" destId="{32553638-2C28-4025-AFFD-2E4A20498B61}" srcOrd="9" destOrd="0" parTransId="{1CF4E721-1A01-44B3-8A88-76E6E2396930}" sibTransId="{B3BEED45-E17F-4377-8F35-91FCB192AC61}"/>
    <dgm:cxn modelId="{4975793C-E0C7-46FE-BD7C-9A0715F626C8}" srcId="{FD2F7EAB-4474-4B53-A77F-EF9E19AE029F}" destId="{3AA99B7E-2F1F-49DA-9927-C28C2471F3E9}" srcOrd="14" destOrd="0" parTransId="{4E32BCCC-9B9C-4301-A5A8-311F158FCB82}" sibTransId="{848FE270-CE06-4607-85C2-1D2847EA7DFF}"/>
    <dgm:cxn modelId="{50B0C64A-82C1-42F9-8B47-BF3F7187038A}" type="presOf" srcId="{FD2F7EAB-4474-4B53-A77F-EF9E19AE029F}" destId="{910D0A12-15B1-4BB2-8728-A1AF719030E2}" srcOrd="0" destOrd="0" presId="urn:microsoft.com/office/officeart/2005/8/layout/bList2"/>
    <dgm:cxn modelId="{B4CF1930-F64E-4112-9A4A-6F6845BFEFA7}" type="presOf" srcId="{EF4FBD61-45F1-42F9-A318-4C021E909B5D}" destId="{DAE79BA4-E38B-4E0D-9294-C8E6D9B71AFA}" srcOrd="0" destOrd="3" presId="urn:microsoft.com/office/officeart/2005/8/layout/bList2"/>
    <dgm:cxn modelId="{060AAE5D-43CD-469E-B067-787357756B52}" srcId="{FD2F7EAB-4474-4B53-A77F-EF9E19AE029F}" destId="{3292E4EA-6BE3-4876-90CB-B92A74A19751}" srcOrd="2" destOrd="0" parTransId="{0720A6D7-B141-4FC2-AE43-70454F06BB1E}" sibTransId="{A53A8D22-92AB-4DCA-A341-82357821BB20}"/>
    <dgm:cxn modelId="{6A834A04-1620-451C-BF88-4FD3E64AA0AE}" srcId="{BBB4E1B3-D81A-4AD4-A0BE-72D0374DB7E1}" destId="{4D711CF1-9C9C-4456-81DB-82754A832D13}" srcOrd="6" destOrd="0" parTransId="{600EA5B3-71F5-4A00-A802-7E5E905FAB79}" sibTransId="{2B97F50F-6F93-4DBE-8CE2-D9C257218992}"/>
    <dgm:cxn modelId="{655A5CAD-4FA3-4E04-BE35-17563A7E6721}" srcId="{FD2F7EAB-4474-4B53-A77F-EF9E19AE029F}" destId="{B4A2D6A0-4BFE-457D-8540-377D1A999D91}" srcOrd="8" destOrd="0" parTransId="{FA4D5111-B4C1-4FFC-9D80-6207288F4929}" sibTransId="{43B9B381-5B03-4A26-9347-3824E7327BA0}"/>
    <dgm:cxn modelId="{89DB5228-6D72-43C2-9EF1-9D963E45C9E6}" srcId="{FD2F7EAB-4474-4B53-A77F-EF9E19AE029F}" destId="{EF4FBD61-45F1-42F9-A318-4C021E909B5D}" srcOrd="3" destOrd="0" parTransId="{6C4FF248-FE51-4EA2-BA0B-A7ADD5CA9096}" sibTransId="{23182EAD-BA7E-4921-AA66-4668BDC5D09B}"/>
    <dgm:cxn modelId="{CD5E1EB5-55FC-44D3-9873-FABA4216C531}" srcId="{BBB4E1B3-D81A-4AD4-A0BE-72D0374DB7E1}" destId="{BE54D1EF-C827-4071-AAE5-B486BC4EEF6C}" srcOrd="16" destOrd="0" parTransId="{CC886C6B-07D1-4D67-9CDA-FBA43D73C33D}" sibTransId="{47069B2D-8E75-4969-AC35-D21AAAFBF713}"/>
    <dgm:cxn modelId="{EA876E91-97D5-47BF-A529-96F26C501395}" srcId="{FD2F7EAB-4474-4B53-A77F-EF9E19AE029F}" destId="{4722F0FA-12FF-4ED0-A54B-A70B32122319}" srcOrd="12" destOrd="0" parTransId="{B688C637-294E-4771-87FD-9254FA042070}" sibTransId="{B1FF982C-973F-43E0-9633-EB212012E77B}"/>
    <dgm:cxn modelId="{1CA38A84-4114-4037-9A89-C46EC3FDE32F}" srcId="{FD2F7EAB-4474-4B53-A77F-EF9E19AE029F}" destId="{3AE06370-E684-4207-8BED-CA29102F9E10}" srcOrd="13" destOrd="0" parTransId="{A0F340BF-EAFC-4A36-A3BB-B773F9F81768}" sibTransId="{0F3CF318-1D06-4600-AF1A-1D7194E8B70C}"/>
    <dgm:cxn modelId="{A34A70C9-A618-40F9-9F08-983EB68BA0F6}" srcId="{FD2F7EAB-4474-4B53-A77F-EF9E19AE029F}" destId="{634EF68E-C216-4F70-A513-40365F2D091D}" srcOrd="15" destOrd="0" parTransId="{7FF536BE-7B91-4AF4-B543-E7AAC8708878}" sibTransId="{EB08CFA6-17BE-4020-BC46-FFD427C17C74}"/>
    <dgm:cxn modelId="{098B640A-1D05-4C82-9C85-A4AB3E86815B}" type="presOf" srcId="{110DA30B-E4A3-4B4D-B2A6-0ED029E283AD}" destId="{552D964C-DA5C-45FB-B2DD-85950A7E5CFF}" srcOrd="0" destOrd="11" presId="urn:microsoft.com/office/officeart/2005/8/layout/bList2"/>
    <dgm:cxn modelId="{77B89827-987B-438F-A003-778F45B80734}" type="presOf" srcId="{4722F0FA-12FF-4ED0-A54B-A70B32122319}" destId="{DAE79BA4-E38B-4E0D-9294-C8E6D9B71AFA}" srcOrd="0" destOrd="12" presId="urn:microsoft.com/office/officeart/2005/8/layout/bList2"/>
    <dgm:cxn modelId="{CE4194D3-CC7B-4FF1-83CF-8793C86D9092}" type="presOf" srcId="{55718A54-ACA3-4965-B957-73B82D8E9A19}" destId="{552D964C-DA5C-45FB-B2DD-85950A7E5CFF}" srcOrd="0" destOrd="4" presId="urn:microsoft.com/office/officeart/2005/8/layout/bList2"/>
    <dgm:cxn modelId="{7B6C5CE9-2F1B-48B8-9D13-3D688CB628BF}" type="presOf" srcId="{EDC0F926-1CA0-4DB5-9102-BBD8EA9B5A95}" destId="{DAE79BA4-E38B-4E0D-9294-C8E6D9B71AFA}" srcOrd="0" destOrd="16" presId="urn:microsoft.com/office/officeart/2005/8/layout/bList2"/>
    <dgm:cxn modelId="{E9B6BD9B-F701-4DF4-B2A2-4478768D835C}" type="presOf" srcId="{634EF68E-C216-4F70-A513-40365F2D091D}" destId="{DAE79BA4-E38B-4E0D-9294-C8E6D9B71AFA}" srcOrd="0" destOrd="15" presId="urn:microsoft.com/office/officeart/2005/8/layout/bList2"/>
    <dgm:cxn modelId="{C95249FA-BA25-4E27-B577-CFB301C8CDD6}" srcId="{BBB4E1B3-D81A-4AD4-A0BE-72D0374DB7E1}" destId="{E3E07214-4460-4316-A144-6CE048D70BAA}" srcOrd="1" destOrd="0" parTransId="{FB2E11E9-05DD-496A-A879-CD13B936DEC7}" sibTransId="{7918E4B8-5936-4454-8898-58D4C4D15082}"/>
    <dgm:cxn modelId="{D84C2281-7334-4A8D-8CAB-84E13C8FCE22}" type="presOf" srcId="{E3E07214-4460-4316-A144-6CE048D70BAA}" destId="{552D964C-DA5C-45FB-B2DD-85950A7E5CFF}" srcOrd="0" destOrd="1" presId="urn:microsoft.com/office/officeart/2005/8/layout/bList2"/>
    <dgm:cxn modelId="{305EAFD5-9EB7-4A62-9BFC-D29232680F9A}" type="presOf" srcId="{402489FF-272D-4C1C-B7BB-0F56CCC8DFE6}" destId="{552D964C-DA5C-45FB-B2DD-85950A7E5CFF}" srcOrd="0" destOrd="5" presId="urn:microsoft.com/office/officeart/2005/8/layout/bList2"/>
    <dgm:cxn modelId="{F58D0715-8713-4596-8602-6643C14F8973}" type="presOf" srcId="{CC333128-FA32-4554-B4B3-1C260D184E73}" destId="{DAE79BA4-E38B-4E0D-9294-C8E6D9B71AFA}" srcOrd="0" destOrd="6" presId="urn:microsoft.com/office/officeart/2005/8/layout/bList2"/>
    <dgm:cxn modelId="{01309DE7-6541-4149-9403-6B2F6F910710}" srcId="{FD2F7EAB-4474-4B53-A77F-EF9E19AE029F}" destId="{4D83EAFF-AACF-4580-9569-F69798F79081}" srcOrd="11" destOrd="0" parTransId="{02C40BCF-D259-47F2-B3AF-A6A9D81AC6FC}" sibTransId="{17015EF1-AC6E-4603-9CF7-BECDF6FC724E}"/>
    <dgm:cxn modelId="{F1994541-CDC0-4FE9-86B2-9AD4DA7ECBAA}" type="presOf" srcId="{7D63828A-BE4C-4A7B-BD1F-9BD8F70EB4C1}" destId="{552D964C-DA5C-45FB-B2DD-85950A7E5CFF}" srcOrd="0" destOrd="0" presId="urn:microsoft.com/office/officeart/2005/8/layout/bList2"/>
    <dgm:cxn modelId="{E14FC4CE-12A9-45F6-8B90-9B5F6B39572C}" srcId="{BBB4E1B3-D81A-4AD4-A0BE-72D0374DB7E1}" destId="{55718A54-ACA3-4965-B957-73B82D8E9A19}" srcOrd="4" destOrd="0" parTransId="{519BBC90-0FC4-49A1-A7D0-F9DA969EE40E}" sibTransId="{2EA7A444-A7E1-4261-A18B-2EEEB1AAD245}"/>
    <dgm:cxn modelId="{6927E15D-C8A5-4637-A838-87514A9DD436}" srcId="{BBB4E1B3-D81A-4AD4-A0BE-72D0374DB7E1}" destId="{6AEEE7AD-4567-4F06-8BB1-A77CE6BF6958}" srcOrd="10" destOrd="0" parTransId="{66D6F776-760C-494F-97F8-DE099B3C2EA4}" sibTransId="{CCC48632-94BB-4F47-9E7B-0AD278F4E2B8}"/>
    <dgm:cxn modelId="{4BC12119-B5FD-4DAA-9DCB-E762883D52B8}" type="presOf" srcId="{68B62ABC-2F2A-4117-9C32-B2719A6EFF19}" destId="{552D964C-DA5C-45FB-B2DD-85950A7E5CFF}" srcOrd="0" destOrd="7" presId="urn:microsoft.com/office/officeart/2005/8/layout/bList2"/>
    <dgm:cxn modelId="{48E09B3E-79D6-4D87-856E-5B8C85EE40AA}" srcId="{BBB4E1B3-D81A-4AD4-A0BE-72D0374DB7E1}" destId="{AF6ECC07-6091-420B-8CED-9F6482CE9B5D}" srcOrd="8" destOrd="0" parTransId="{D7487463-500F-4F43-871D-04BC2E8D81DF}" sibTransId="{E6A3788C-9A24-45FD-9BBE-C786DD64D5B0}"/>
    <dgm:cxn modelId="{1F646B37-8CBD-43E4-8430-B40E6613355C}" type="presOf" srcId="{1CDF3013-2653-4937-B68F-78CF9B8D1A3C}" destId="{DAE79BA4-E38B-4E0D-9294-C8E6D9B71AFA}" srcOrd="0" destOrd="7" presId="urn:microsoft.com/office/officeart/2005/8/layout/bList2"/>
    <dgm:cxn modelId="{0614595D-0666-4390-BE1B-73482196784D}" type="presOf" srcId="{BE54D1EF-C827-4071-AAE5-B486BC4EEF6C}" destId="{552D964C-DA5C-45FB-B2DD-85950A7E5CFF}" srcOrd="0" destOrd="16" presId="urn:microsoft.com/office/officeart/2005/8/layout/bList2"/>
    <dgm:cxn modelId="{CCE3DDCF-8592-40CF-84B5-A0D1FF2169E5}" type="presOf" srcId="{6AEEE7AD-4567-4F06-8BB1-A77CE6BF6958}" destId="{552D964C-DA5C-45FB-B2DD-85950A7E5CFF}" srcOrd="0" destOrd="10" presId="urn:microsoft.com/office/officeart/2005/8/layout/bList2"/>
    <dgm:cxn modelId="{3FE649C7-4DB2-40D0-957C-FA2F6C426324}" type="presOf" srcId="{70F451BF-5AD3-46FE-BF76-8FFCB1FACFAF}" destId="{DAE79BA4-E38B-4E0D-9294-C8E6D9B71AFA}" srcOrd="0" destOrd="4" presId="urn:microsoft.com/office/officeart/2005/8/layout/bList2"/>
    <dgm:cxn modelId="{DD8A4B73-9602-4FDD-83B1-3BDA98AFFF1D}" srcId="{BBB4E1B3-D81A-4AD4-A0BE-72D0374DB7E1}" destId="{402489FF-272D-4C1C-B7BB-0F56CCC8DFE6}" srcOrd="5" destOrd="0" parTransId="{ECDE9989-534E-45A7-84DE-982AFD65E604}" sibTransId="{DF9CD5FD-C88B-4451-B688-AF8BB0AA7E5F}"/>
    <dgm:cxn modelId="{B5CD3663-EA13-47F5-81CA-D7B5984FBB16}" type="presOf" srcId="{BDCEE637-D915-4BB5-B628-A4E855711A65}" destId="{552D964C-DA5C-45FB-B2DD-85950A7E5CFF}" srcOrd="0" destOrd="3" presId="urn:microsoft.com/office/officeart/2005/8/layout/bList2"/>
    <dgm:cxn modelId="{ED836958-2283-4BA0-AB2C-2D916CBE1009}" type="presOf" srcId="{4D83EAFF-AACF-4580-9569-F69798F79081}" destId="{DAE79BA4-E38B-4E0D-9294-C8E6D9B71AFA}" srcOrd="0" destOrd="11" presId="urn:microsoft.com/office/officeart/2005/8/layout/bList2"/>
    <dgm:cxn modelId="{70F9846A-40FB-4AA2-86F1-C7BBDA738AD2}" type="presParOf" srcId="{7D5D5DB1-5341-454E-88AF-D368A27F62E2}" destId="{C40CC86F-62BA-45D0-AEFB-4CBE6900057F}" srcOrd="0" destOrd="0" presId="urn:microsoft.com/office/officeart/2005/8/layout/bList2"/>
    <dgm:cxn modelId="{519FD6FA-A850-40D3-B99D-C2AF570DE6E3}" type="presParOf" srcId="{C40CC86F-62BA-45D0-AEFB-4CBE6900057F}" destId="{DAE79BA4-E38B-4E0D-9294-C8E6D9B71AFA}" srcOrd="0" destOrd="0" presId="urn:microsoft.com/office/officeart/2005/8/layout/bList2"/>
    <dgm:cxn modelId="{115FACF8-8798-4D9F-8363-81DAD025D4F1}" type="presParOf" srcId="{C40CC86F-62BA-45D0-AEFB-4CBE6900057F}" destId="{910D0A12-15B1-4BB2-8728-A1AF719030E2}" srcOrd="1" destOrd="0" presId="urn:microsoft.com/office/officeart/2005/8/layout/bList2"/>
    <dgm:cxn modelId="{1FACA369-097D-4589-8D00-ADBFAA1A8A57}" type="presParOf" srcId="{C40CC86F-62BA-45D0-AEFB-4CBE6900057F}" destId="{A44D044F-90F6-4F5C-9A3E-9AB6BDE2441D}" srcOrd="2" destOrd="0" presId="urn:microsoft.com/office/officeart/2005/8/layout/bList2"/>
    <dgm:cxn modelId="{0764D540-885A-4D93-8CFC-355588762105}" type="presParOf" srcId="{C40CC86F-62BA-45D0-AEFB-4CBE6900057F}" destId="{EF2184AB-3F88-421A-B249-93425B0B1283}" srcOrd="3" destOrd="0" presId="urn:microsoft.com/office/officeart/2005/8/layout/bList2"/>
    <dgm:cxn modelId="{7BDE46EA-639E-4D30-844C-F5CF54AB15E0}" type="presParOf" srcId="{7D5D5DB1-5341-454E-88AF-D368A27F62E2}" destId="{C702F479-F080-4C4E-94EB-2CF395937B5B}" srcOrd="1" destOrd="0" presId="urn:microsoft.com/office/officeart/2005/8/layout/bList2"/>
    <dgm:cxn modelId="{5C2ED481-252B-4B9B-B2C7-FF8D21A8D919}" type="presParOf" srcId="{7D5D5DB1-5341-454E-88AF-D368A27F62E2}" destId="{A712DD88-CEF0-445E-9B4C-0F78230F69D3}" srcOrd="2" destOrd="0" presId="urn:microsoft.com/office/officeart/2005/8/layout/bList2"/>
    <dgm:cxn modelId="{7F95A250-17DB-400C-8DA2-9214135E02D1}" type="presParOf" srcId="{A712DD88-CEF0-445E-9B4C-0F78230F69D3}" destId="{552D964C-DA5C-45FB-B2DD-85950A7E5CFF}" srcOrd="0" destOrd="0" presId="urn:microsoft.com/office/officeart/2005/8/layout/bList2"/>
    <dgm:cxn modelId="{D9011A73-3DE3-4432-A80B-A7FF7B2D6BB1}" type="presParOf" srcId="{A712DD88-CEF0-445E-9B4C-0F78230F69D3}" destId="{061C8CCE-E795-45CD-A4ED-F3E91DF5F2F8}" srcOrd="1" destOrd="0" presId="urn:microsoft.com/office/officeart/2005/8/layout/bList2"/>
    <dgm:cxn modelId="{F738235B-E694-4D3A-8A25-17AD459CA023}" type="presParOf" srcId="{A712DD88-CEF0-445E-9B4C-0F78230F69D3}" destId="{260B0069-A09F-40B2-AF00-ECA4E18FFC85}" srcOrd="2" destOrd="0" presId="urn:microsoft.com/office/officeart/2005/8/layout/bList2"/>
    <dgm:cxn modelId="{2E99F87F-422D-469E-8E1B-F0B406DA13C5}" type="presParOf" srcId="{A712DD88-CEF0-445E-9B4C-0F78230F69D3}" destId="{BB777062-6CAC-416F-AEFF-1A7D4948838E}" srcOrd="3" destOrd="0" presId="urn:microsoft.com/office/officeart/2005/8/layout/bList2"/>
  </dgm:cxnLst>
  <dgm:bg/>
  <dgm:whole/>
</dgm:dataModel>
</file>

<file path=ppt/diagrams/data2.xml><?xml version="1.0" encoding="utf-8"?>
<dgm:dataModel xmlns:dgm="http://schemas.openxmlformats.org/drawingml/2006/diagram" xmlns:a="http://schemas.openxmlformats.org/drawingml/2006/main">
  <dgm:ptLst>
    <dgm:pt modelId="{F041A398-58CB-4496-AD86-A3F6CD25BB8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6AF2DCA-81E5-45BB-B0C0-C700710085FC}">
      <dgm:prSet/>
      <dgm:spPr/>
      <dgm:t>
        <a:bodyPr/>
        <a:lstStyle/>
        <a:p>
          <a:pPr rtl="0"/>
          <a:r>
            <a:rPr lang="en-US" dirty="0" smtClean="0"/>
            <a:t>Available as Live or On-Demand</a:t>
          </a:r>
          <a:endParaRPr lang="en-US" dirty="0"/>
        </a:p>
      </dgm:t>
    </dgm:pt>
    <dgm:pt modelId="{CF2A1C94-3FD1-470B-ABB5-54AF523EEBA9}" type="parTrans" cxnId="{115D714A-7999-439F-B40A-4B1D665AA8D2}">
      <dgm:prSet/>
      <dgm:spPr/>
      <dgm:t>
        <a:bodyPr/>
        <a:lstStyle/>
        <a:p>
          <a:endParaRPr lang="en-US"/>
        </a:p>
      </dgm:t>
    </dgm:pt>
    <dgm:pt modelId="{1C25F922-3F27-4AE3-8AC8-D0DAD3982AC5}" type="sibTrans" cxnId="{115D714A-7999-439F-B40A-4B1D665AA8D2}">
      <dgm:prSet/>
      <dgm:spPr/>
      <dgm:t>
        <a:bodyPr/>
        <a:lstStyle/>
        <a:p>
          <a:endParaRPr lang="en-US"/>
        </a:p>
      </dgm:t>
    </dgm:pt>
    <dgm:pt modelId="{227C20CF-CC24-443A-B093-948AFAA29B3F}">
      <dgm:prSet/>
      <dgm:spPr/>
      <dgm:t>
        <a:bodyPr/>
        <a:lstStyle/>
        <a:p>
          <a:pPr rtl="0"/>
          <a:r>
            <a:rPr lang="en-US" dirty="0" smtClean="0"/>
            <a:t>Speeches and Keynotes available</a:t>
          </a:r>
          <a:endParaRPr lang="en-US" dirty="0"/>
        </a:p>
      </dgm:t>
    </dgm:pt>
    <dgm:pt modelId="{9E3B39BE-7C9F-464A-8589-6826EB20244B}" type="parTrans" cxnId="{ACD72AD9-AE58-42C4-A782-230047758010}">
      <dgm:prSet/>
      <dgm:spPr/>
      <dgm:t>
        <a:bodyPr/>
        <a:lstStyle/>
        <a:p>
          <a:endParaRPr lang="en-US"/>
        </a:p>
      </dgm:t>
    </dgm:pt>
    <dgm:pt modelId="{08DC0776-1FE8-4B37-AD42-39373EB20873}" type="sibTrans" cxnId="{ACD72AD9-AE58-42C4-A782-230047758010}">
      <dgm:prSet/>
      <dgm:spPr/>
      <dgm:t>
        <a:bodyPr/>
        <a:lstStyle/>
        <a:p>
          <a:endParaRPr lang="en-US"/>
        </a:p>
      </dgm:t>
    </dgm:pt>
    <dgm:pt modelId="{C4CE44BA-45BD-4331-BEF5-2EEFB40BACDA}">
      <dgm:prSet/>
      <dgm:spPr/>
      <dgm:t>
        <a:bodyPr/>
        <a:lstStyle/>
        <a:p>
          <a:pPr rtl="0"/>
          <a:r>
            <a:rPr lang="en-US" dirty="0" smtClean="0"/>
            <a:t>Download as WMV or LiveMeeting</a:t>
          </a:r>
          <a:endParaRPr lang="en-US" dirty="0"/>
        </a:p>
      </dgm:t>
    </dgm:pt>
    <dgm:pt modelId="{DB6B8280-F212-47A1-ADFA-B6894AB04B43}" type="parTrans" cxnId="{5AC787F1-6994-47A2-898F-05343ED43473}">
      <dgm:prSet/>
      <dgm:spPr/>
      <dgm:t>
        <a:bodyPr/>
        <a:lstStyle/>
        <a:p>
          <a:endParaRPr lang="en-US"/>
        </a:p>
      </dgm:t>
    </dgm:pt>
    <dgm:pt modelId="{2D26EC5A-5CF6-4C41-A272-7778807F1BD2}" type="sibTrans" cxnId="{5AC787F1-6994-47A2-898F-05343ED43473}">
      <dgm:prSet/>
      <dgm:spPr/>
      <dgm:t>
        <a:bodyPr/>
        <a:lstStyle/>
        <a:p>
          <a:endParaRPr lang="en-US"/>
        </a:p>
      </dgm:t>
    </dgm:pt>
    <dgm:pt modelId="{B2A936B5-6A32-4CD8-8CFC-3BA13F4C0871}">
      <dgm:prSet/>
      <dgm:spPr/>
      <dgm:t>
        <a:bodyPr/>
        <a:lstStyle/>
        <a:p>
          <a:pPr rtl="0"/>
          <a:r>
            <a:rPr lang="en-US" dirty="0" smtClean="0"/>
            <a:t>Available as On-Demand RSS Feed</a:t>
          </a:r>
          <a:endParaRPr lang="en-US" dirty="0"/>
        </a:p>
      </dgm:t>
    </dgm:pt>
    <dgm:pt modelId="{371527CC-B300-4CB7-AFF0-BDEEBDCA647C}" type="parTrans" cxnId="{F2B6D85D-F10A-4A23-8D26-8D8FCE635B15}">
      <dgm:prSet/>
      <dgm:spPr/>
      <dgm:t>
        <a:bodyPr/>
        <a:lstStyle/>
        <a:p>
          <a:endParaRPr lang="en-US"/>
        </a:p>
      </dgm:t>
    </dgm:pt>
    <dgm:pt modelId="{188190D9-5CD7-4763-8137-4E8F3E92F84E}" type="sibTrans" cxnId="{F2B6D85D-F10A-4A23-8D26-8D8FCE635B15}">
      <dgm:prSet/>
      <dgm:spPr/>
      <dgm:t>
        <a:bodyPr/>
        <a:lstStyle/>
        <a:p>
          <a:endParaRPr lang="en-US"/>
        </a:p>
      </dgm:t>
    </dgm:pt>
    <dgm:pt modelId="{B70A3455-7584-4B5F-A79B-92FAA3436295}" type="pres">
      <dgm:prSet presAssocID="{F041A398-58CB-4496-AD86-A3F6CD25BB8C}" presName="linear" presStyleCnt="0">
        <dgm:presLayoutVars>
          <dgm:animLvl val="lvl"/>
          <dgm:resizeHandles val="exact"/>
        </dgm:presLayoutVars>
      </dgm:prSet>
      <dgm:spPr/>
      <dgm:t>
        <a:bodyPr/>
        <a:lstStyle/>
        <a:p>
          <a:endParaRPr lang="en-US"/>
        </a:p>
      </dgm:t>
    </dgm:pt>
    <dgm:pt modelId="{7AC7F1D6-50D2-4175-9DE2-65BB597B46D4}" type="pres">
      <dgm:prSet presAssocID="{A6AF2DCA-81E5-45BB-B0C0-C700710085FC}" presName="parentText" presStyleLbl="node1" presStyleIdx="0" presStyleCnt="4" custScaleY="28153">
        <dgm:presLayoutVars>
          <dgm:chMax val="0"/>
          <dgm:bulletEnabled val="1"/>
        </dgm:presLayoutVars>
      </dgm:prSet>
      <dgm:spPr/>
      <dgm:t>
        <a:bodyPr/>
        <a:lstStyle/>
        <a:p>
          <a:endParaRPr lang="en-US"/>
        </a:p>
      </dgm:t>
    </dgm:pt>
    <dgm:pt modelId="{8F4B8ECA-3486-49DD-8DFC-521EBE584EAC}" type="pres">
      <dgm:prSet presAssocID="{1C25F922-3F27-4AE3-8AC8-D0DAD3982AC5}" presName="spacer" presStyleCnt="0"/>
      <dgm:spPr/>
    </dgm:pt>
    <dgm:pt modelId="{580B5B16-87A8-4C2F-B9AC-5C1541392C8A}" type="pres">
      <dgm:prSet presAssocID="{227C20CF-CC24-443A-B093-948AFAA29B3F}" presName="parentText" presStyleLbl="node1" presStyleIdx="1" presStyleCnt="4" custScaleY="25333">
        <dgm:presLayoutVars>
          <dgm:chMax val="0"/>
          <dgm:bulletEnabled val="1"/>
        </dgm:presLayoutVars>
      </dgm:prSet>
      <dgm:spPr/>
      <dgm:t>
        <a:bodyPr/>
        <a:lstStyle/>
        <a:p>
          <a:endParaRPr lang="en-US"/>
        </a:p>
      </dgm:t>
    </dgm:pt>
    <dgm:pt modelId="{89BEE05C-591A-46A9-ADEF-B76ADE912643}" type="pres">
      <dgm:prSet presAssocID="{08DC0776-1FE8-4B37-AD42-39373EB20873}" presName="spacer" presStyleCnt="0"/>
      <dgm:spPr/>
    </dgm:pt>
    <dgm:pt modelId="{AF1430FD-F79C-4D0B-AB3A-1443E6892CCE}" type="pres">
      <dgm:prSet presAssocID="{C4CE44BA-45BD-4331-BEF5-2EEFB40BACDA}" presName="parentText" presStyleLbl="node1" presStyleIdx="2" presStyleCnt="4" custScaleY="27665">
        <dgm:presLayoutVars>
          <dgm:chMax val="0"/>
          <dgm:bulletEnabled val="1"/>
        </dgm:presLayoutVars>
      </dgm:prSet>
      <dgm:spPr/>
      <dgm:t>
        <a:bodyPr/>
        <a:lstStyle/>
        <a:p>
          <a:endParaRPr lang="en-US"/>
        </a:p>
      </dgm:t>
    </dgm:pt>
    <dgm:pt modelId="{6EDA95E5-D187-41B7-8775-79E0B2506954}" type="pres">
      <dgm:prSet presAssocID="{2D26EC5A-5CF6-4C41-A272-7778807F1BD2}" presName="spacer" presStyleCnt="0"/>
      <dgm:spPr/>
    </dgm:pt>
    <dgm:pt modelId="{D3CF0BAE-2AE7-4948-A48D-B3929349F97C}" type="pres">
      <dgm:prSet presAssocID="{B2A936B5-6A32-4CD8-8CFC-3BA13F4C0871}" presName="parentText" presStyleLbl="node1" presStyleIdx="3" presStyleCnt="4" custScaleY="25232">
        <dgm:presLayoutVars>
          <dgm:chMax val="0"/>
          <dgm:bulletEnabled val="1"/>
        </dgm:presLayoutVars>
      </dgm:prSet>
      <dgm:spPr/>
      <dgm:t>
        <a:bodyPr/>
        <a:lstStyle/>
        <a:p>
          <a:endParaRPr lang="en-US"/>
        </a:p>
      </dgm:t>
    </dgm:pt>
  </dgm:ptLst>
  <dgm:cxnLst>
    <dgm:cxn modelId="{6D9F3F6E-59E0-4850-AE24-75720A6B4C7B}" type="presOf" srcId="{B2A936B5-6A32-4CD8-8CFC-3BA13F4C0871}" destId="{D3CF0BAE-2AE7-4948-A48D-B3929349F97C}" srcOrd="0" destOrd="0" presId="urn:microsoft.com/office/officeart/2005/8/layout/vList2"/>
    <dgm:cxn modelId="{8323F809-127A-4E95-BEAA-F4EBDEC39EA5}" type="presOf" srcId="{A6AF2DCA-81E5-45BB-B0C0-C700710085FC}" destId="{7AC7F1D6-50D2-4175-9DE2-65BB597B46D4}" srcOrd="0" destOrd="0" presId="urn:microsoft.com/office/officeart/2005/8/layout/vList2"/>
    <dgm:cxn modelId="{115D714A-7999-439F-B40A-4B1D665AA8D2}" srcId="{F041A398-58CB-4496-AD86-A3F6CD25BB8C}" destId="{A6AF2DCA-81E5-45BB-B0C0-C700710085FC}" srcOrd="0" destOrd="0" parTransId="{CF2A1C94-3FD1-470B-ABB5-54AF523EEBA9}" sibTransId="{1C25F922-3F27-4AE3-8AC8-D0DAD3982AC5}"/>
    <dgm:cxn modelId="{E87BEA23-9847-4551-8288-209CAC341699}" type="presOf" srcId="{C4CE44BA-45BD-4331-BEF5-2EEFB40BACDA}" destId="{AF1430FD-F79C-4D0B-AB3A-1443E6892CCE}" srcOrd="0" destOrd="0" presId="urn:microsoft.com/office/officeart/2005/8/layout/vList2"/>
    <dgm:cxn modelId="{F2B6D85D-F10A-4A23-8D26-8D8FCE635B15}" srcId="{F041A398-58CB-4496-AD86-A3F6CD25BB8C}" destId="{B2A936B5-6A32-4CD8-8CFC-3BA13F4C0871}" srcOrd="3" destOrd="0" parTransId="{371527CC-B300-4CB7-AFF0-BDEEBDCA647C}" sibTransId="{188190D9-5CD7-4763-8137-4E8F3E92F84E}"/>
    <dgm:cxn modelId="{6D1988D0-005D-4EA0-B179-607DC9C922AA}" type="presOf" srcId="{227C20CF-CC24-443A-B093-948AFAA29B3F}" destId="{580B5B16-87A8-4C2F-B9AC-5C1541392C8A}" srcOrd="0" destOrd="0" presId="urn:microsoft.com/office/officeart/2005/8/layout/vList2"/>
    <dgm:cxn modelId="{5AC787F1-6994-47A2-898F-05343ED43473}" srcId="{F041A398-58CB-4496-AD86-A3F6CD25BB8C}" destId="{C4CE44BA-45BD-4331-BEF5-2EEFB40BACDA}" srcOrd="2" destOrd="0" parTransId="{DB6B8280-F212-47A1-ADFA-B6894AB04B43}" sibTransId="{2D26EC5A-5CF6-4C41-A272-7778807F1BD2}"/>
    <dgm:cxn modelId="{392376E2-FAF2-4637-8556-AE8D71C58368}" type="presOf" srcId="{F041A398-58CB-4496-AD86-A3F6CD25BB8C}" destId="{B70A3455-7584-4B5F-A79B-92FAA3436295}" srcOrd="0" destOrd="0" presId="urn:microsoft.com/office/officeart/2005/8/layout/vList2"/>
    <dgm:cxn modelId="{ACD72AD9-AE58-42C4-A782-230047758010}" srcId="{F041A398-58CB-4496-AD86-A3F6CD25BB8C}" destId="{227C20CF-CC24-443A-B093-948AFAA29B3F}" srcOrd="1" destOrd="0" parTransId="{9E3B39BE-7C9F-464A-8589-6826EB20244B}" sibTransId="{08DC0776-1FE8-4B37-AD42-39373EB20873}"/>
    <dgm:cxn modelId="{31F9718C-5FC6-4560-AD12-3DF31985727B}" type="presParOf" srcId="{B70A3455-7584-4B5F-A79B-92FAA3436295}" destId="{7AC7F1D6-50D2-4175-9DE2-65BB597B46D4}" srcOrd="0" destOrd="0" presId="urn:microsoft.com/office/officeart/2005/8/layout/vList2"/>
    <dgm:cxn modelId="{7D9CBBF6-E7EA-4F37-AD4F-B834C3A3ED58}" type="presParOf" srcId="{B70A3455-7584-4B5F-A79B-92FAA3436295}" destId="{8F4B8ECA-3486-49DD-8DFC-521EBE584EAC}" srcOrd="1" destOrd="0" presId="urn:microsoft.com/office/officeart/2005/8/layout/vList2"/>
    <dgm:cxn modelId="{7DE8EE00-FC76-473A-954D-184459ACCE91}" type="presParOf" srcId="{B70A3455-7584-4B5F-A79B-92FAA3436295}" destId="{580B5B16-87A8-4C2F-B9AC-5C1541392C8A}" srcOrd="2" destOrd="0" presId="urn:microsoft.com/office/officeart/2005/8/layout/vList2"/>
    <dgm:cxn modelId="{3F3BDFE3-A585-43AF-98AE-45D4B03AD285}" type="presParOf" srcId="{B70A3455-7584-4B5F-A79B-92FAA3436295}" destId="{89BEE05C-591A-46A9-ADEF-B76ADE912643}" srcOrd="3" destOrd="0" presId="urn:microsoft.com/office/officeart/2005/8/layout/vList2"/>
    <dgm:cxn modelId="{C4A72462-AB41-44A0-9B96-C1CD7799B72D}" type="presParOf" srcId="{B70A3455-7584-4B5F-A79B-92FAA3436295}" destId="{AF1430FD-F79C-4D0B-AB3A-1443E6892CCE}" srcOrd="4" destOrd="0" presId="urn:microsoft.com/office/officeart/2005/8/layout/vList2"/>
    <dgm:cxn modelId="{79863B1A-CA37-4D7A-8650-70874D4A3039}" type="presParOf" srcId="{B70A3455-7584-4B5F-A79B-92FAA3436295}" destId="{6EDA95E5-D187-41B7-8775-79E0B2506954}" srcOrd="5" destOrd="0" presId="urn:microsoft.com/office/officeart/2005/8/layout/vList2"/>
    <dgm:cxn modelId="{5FF52169-6A0A-482C-B791-E3B71879CE94}" type="presParOf" srcId="{B70A3455-7584-4B5F-A79B-92FAA3436295}" destId="{D3CF0BAE-2AE7-4948-A48D-B3929349F97C}" srcOrd="6" destOrd="0" presId="urn:microsoft.com/office/officeart/2005/8/layout/vList2"/>
  </dgm:cxnLst>
  <dgm:bg/>
  <dgm:whole/>
</dgm:dataModel>
</file>

<file path=ppt/diagrams/data3.xml><?xml version="1.0" encoding="utf-8"?>
<dgm:dataModel xmlns:dgm="http://schemas.openxmlformats.org/drawingml/2006/diagram" xmlns:a="http://schemas.openxmlformats.org/drawingml/2006/main">
  <dgm:ptLst>
    <dgm:pt modelId="{F041A398-58CB-4496-AD86-A3F6CD25BB8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6AF2DCA-81E5-45BB-B0C0-C700710085FC}">
      <dgm:prSet/>
      <dgm:spPr/>
      <dgm:t>
        <a:bodyPr/>
        <a:lstStyle/>
        <a:p>
          <a:pPr rtl="0"/>
          <a:r>
            <a:rPr lang="en-US" dirty="0" smtClean="0"/>
            <a:t>Evaluate Pre-Configured software solutions</a:t>
          </a:r>
          <a:endParaRPr lang="en-US" dirty="0"/>
        </a:p>
      </dgm:t>
    </dgm:pt>
    <dgm:pt modelId="{CF2A1C94-3FD1-470B-ABB5-54AF523EEBA9}" type="parTrans" cxnId="{115D714A-7999-439F-B40A-4B1D665AA8D2}">
      <dgm:prSet/>
      <dgm:spPr/>
      <dgm:t>
        <a:bodyPr/>
        <a:lstStyle/>
        <a:p>
          <a:endParaRPr lang="en-US"/>
        </a:p>
      </dgm:t>
    </dgm:pt>
    <dgm:pt modelId="{1C25F922-3F27-4AE3-8AC8-D0DAD3982AC5}" type="sibTrans" cxnId="{115D714A-7999-439F-B40A-4B1D665AA8D2}">
      <dgm:prSet/>
      <dgm:spPr/>
      <dgm:t>
        <a:bodyPr/>
        <a:lstStyle/>
        <a:p>
          <a:endParaRPr lang="en-US"/>
        </a:p>
      </dgm:t>
    </dgm:pt>
    <dgm:pt modelId="{227C20CF-CC24-443A-B093-948AFAA29B3F}">
      <dgm:prSet/>
      <dgm:spPr/>
      <dgm:t>
        <a:bodyPr/>
        <a:lstStyle/>
        <a:p>
          <a:pPr rtl="0"/>
          <a:r>
            <a:rPr lang="en-US" dirty="0" smtClean="0"/>
            <a:t>Isolation – Test that solution on the go.</a:t>
          </a:r>
          <a:endParaRPr lang="en-US" dirty="0"/>
        </a:p>
      </dgm:t>
    </dgm:pt>
    <dgm:pt modelId="{9E3B39BE-7C9F-464A-8589-6826EB20244B}" type="parTrans" cxnId="{ACD72AD9-AE58-42C4-A782-230047758010}">
      <dgm:prSet/>
      <dgm:spPr/>
      <dgm:t>
        <a:bodyPr/>
        <a:lstStyle/>
        <a:p>
          <a:endParaRPr lang="en-US"/>
        </a:p>
      </dgm:t>
    </dgm:pt>
    <dgm:pt modelId="{08DC0776-1FE8-4B37-AD42-39373EB20873}" type="sibTrans" cxnId="{ACD72AD9-AE58-42C4-A782-230047758010}">
      <dgm:prSet/>
      <dgm:spPr/>
      <dgm:t>
        <a:bodyPr/>
        <a:lstStyle/>
        <a:p>
          <a:endParaRPr lang="en-US"/>
        </a:p>
      </dgm:t>
    </dgm:pt>
    <dgm:pt modelId="{C4CE44BA-45BD-4331-BEF5-2EEFB40BACDA}">
      <dgm:prSet/>
      <dgm:spPr/>
      <dgm:t>
        <a:bodyPr/>
        <a:lstStyle/>
        <a:p>
          <a:pPr rtl="0"/>
          <a:r>
            <a:rPr lang="en-US" dirty="0" smtClean="0"/>
            <a:t>Freely available Industry Content</a:t>
          </a:r>
          <a:endParaRPr lang="en-US" dirty="0"/>
        </a:p>
      </dgm:t>
    </dgm:pt>
    <dgm:pt modelId="{DB6B8280-F212-47A1-ADFA-B6894AB04B43}" type="parTrans" cxnId="{5AC787F1-6994-47A2-898F-05343ED43473}">
      <dgm:prSet/>
      <dgm:spPr/>
      <dgm:t>
        <a:bodyPr/>
        <a:lstStyle/>
        <a:p>
          <a:endParaRPr lang="en-US"/>
        </a:p>
      </dgm:t>
    </dgm:pt>
    <dgm:pt modelId="{2D26EC5A-5CF6-4C41-A272-7778807F1BD2}" type="sibTrans" cxnId="{5AC787F1-6994-47A2-898F-05343ED43473}">
      <dgm:prSet/>
      <dgm:spPr/>
      <dgm:t>
        <a:bodyPr/>
        <a:lstStyle/>
        <a:p>
          <a:endParaRPr lang="en-US"/>
        </a:p>
      </dgm:t>
    </dgm:pt>
    <dgm:pt modelId="{B2A936B5-6A32-4CD8-8CFC-3BA13F4C0871}">
      <dgm:prSet/>
      <dgm:spPr/>
      <dgm:t>
        <a:bodyPr/>
        <a:lstStyle/>
        <a:p>
          <a:pPr rtl="0"/>
          <a:r>
            <a:rPr lang="en-US" dirty="0" smtClean="0"/>
            <a:t>Virtual PC and Virtual Server  - Free Downloads</a:t>
          </a:r>
          <a:endParaRPr lang="en-US" dirty="0"/>
        </a:p>
      </dgm:t>
    </dgm:pt>
    <dgm:pt modelId="{371527CC-B300-4CB7-AFF0-BDEEBDCA647C}" type="parTrans" cxnId="{F2B6D85D-F10A-4A23-8D26-8D8FCE635B15}">
      <dgm:prSet/>
      <dgm:spPr/>
      <dgm:t>
        <a:bodyPr/>
        <a:lstStyle/>
        <a:p>
          <a:endParaRPr lang="en-US"/>
        </a:p>
      </dgm:t>
    </dgm:pt>
    <dgm:pt modelId="{188190D9-5CD7-4763-8137-4E8F3E92F84E}" type="sibTrans" cxnId="{F2B6D85D-F10A-4A23-8D26-8D8FCE635B15}">
      <dgm:prSet/>
      <dgm:spPr/>
      <dgm:t>
        <a:bodyPr/>
        <a:lstStyle/>
        <a:p>
          <a:endParaRPr lang="en-US"/>
        </a:p>
      </dgm:t>
    </dgm:pt>
    <dgm:pt modelId="{B70A3455-7584-4B5F-A79B-92FAA3436295}" type="pres">
      <dgm:prSet presAssocID="{F041A398-58CB-4496-AD86-A3F6CD25BB8C}" presName="linear" presStyleCnt="0">
        <dgm:presLayoutVars>
          <dgm:animLvl val="lvl"/>
          <dgm:resizeHandles val="exact"/>
        </dgm:presLayoutVars>
      </dgm:prSet>
      <dgm:spPr/>
      <dgm:t>
        <a:bodyPr/>
        <a:lstStyle/>
        <a:p>
          <a:endParaRPr lang="en-US"/>
        </a:p>
      </dgm:t>
    </dgm:pt>
    <dgm:pt modelId="{7AC7F1D6-50D2-4175-9DE2-65BB597B46D4}" type="pres">
      <dgm:prSet presAssocID="{A6AF2DCA-81E5-45BB-B0C0-C700710085FC}" presName="parentText" presStyleLbl="node1" presStyleIdx="0" presStyleCnt="4" custScaleY="28153">
        <dgm:presLayoutVars>
          <dgm:chMax val="0"/>
          <dgm:bulletEnabled val="1"/>
        </dgm:presLayoutVars>
      </dgm:prSet>
      <dgm:spPr/>
      <dgm:t>
        <a:bodyPr/>
        <a:lstStyle/>
        <a:p>
          <a:endParaRPr lang="en-US"/>
        </a:p>
      </dgm:t>
    </dgm:pt>
    <dgm:pt modelId="{8F4B8ECA-3486-49DD-8DFC-521EBE584EAC}" type="pres">
      <dgm:prSet presAssocID="{1C25F922-3F27-4AE3-8AC8-D0DAD3982AC5}" presName="spacer" presStyleCnt="0"/>
      <dgm:spPr/>
    </dgm:pt>
    <dgm:pt modelId="{580B5B16-87A8-4C2F-B9AC-5C1541392C8A}" type="pres">
      <dgm:prSet presAssocID="{227C20CF-CC24-443A-B093-948AFAA29B3F}" presName="parentText" presStyleLbl="node1" presStyleIdx="1" presStyleCnt="4" custScaleY="25333">
        <dgm:presLayoutVars>
          <dgm:chMax val="0"/>
          <dgm:bulletEnabled val="1"/>
        </dgm:presLayoutVars>
      </dgm:prSet>
      <dgm:spPr/>
      <dgm:t>
        <a:bodyPr/>
        <a:lstStyle/>
        <a:p>
          <a:endParaRPr lang="en-US"/>
        </a:p>
      </dgm:t>
    </dgm:pt>
    <dgm:pt modelId="{89BEE05C-591A-46A9-ADEF-B76ADE912643}" type="pres">
      <dgm:prSet presAssocID="{08DC0776-1FE8-4B37-AD42-39373EB20873}" presName="spacer" presStyleCnt="0"/>
      <dgm:spPr/>
    </dgm:pt>
    <dgm:pt modelId="{AF1430FD-F79C-4D0B-AB3A-1443E6892CCE}" type="pres">
      <dgm:prSet presAssocID="{C4CE44BA-45BD-4331-BEF5-2EEFB40BACDA}" presName="parentText" presStyleLbl="node1" presStyleIdx="2" presStyleCnt="4" custScaleY="27665">
        <dgm:presLayoutVars>
          <dgm:chMax val="0"/>
          <dgm:bulletEnabled val="1"/>
        </dgm:presLayoutVars>
      </dgm:prSet>
      <dgm:spPr/>
      <dgm:t>
        <a:bodyPr/>
        <a:lstStyle/>
        <a:p>
          <a:endParaRPr lang="en-US"/>
        </a:p>
      </dgm:t>
    </dgm:pt>
    <dgm:pt modelId="{6EDA95E5-D187-41B7-8775-79E0B2506954}" type="pres">
      <dgm:prSet presAssocID="{2D26EC5A-5CF6-4C41-A272-7778807F1BD2}" presName="spacer" presStyleCnt="0"/>
      <dgm:spPr/>
    </dgm:pt>
    <dgm:pt modelId="{D3CF0BAE-2AE7-4948-A48D-B3929349F97C}" type="pres">
      <dgm:prSet presAssocID="{B2A936B5-6A32-4CD8-8CFC-3BA13F4C0871}" presName="parentText" presStyleLbl="node1" presStyleIdx="3" presStyleCnt="4" custScaleY="25232" custLinFactNeighborX="-2533" custLinFactNeighborY="-21312">
        <dgm:presLayoutVars>
          <dgm:chMax val="0"/>
          <dgm:bulletEnabled val="1"/>
        </dgm:presLayoutVars>
      </dgm:prSet>
      <dgm:spPr/>
      <dgm:t>
        <a:bodyPr/>
        <a:lstStyle/>
        <a:p>
          <a:endParaRPr lang="en-US"/>
        </a:p>
      </dgm:t>
    </dgm:pt>
  </dgm:ptLst>
  <dgm:cxnLst>
    <dgm:cxn modelId="{3147FD88-DD95-46B1-B611-E8ACA06CBBF7}" type="presOf" srcId="{227C20CF-CC24-443A-B093-948AFAA29B3F}" destId="{580B5B16-87A8-4C2F-B9AC-5C1541392C8A}" srcOrd="0" destOrd="0" presId="urn:microsoft.com/office/officeart/2005/8/layout/vList2"/>
    <dgm:cxn modelId="{115D714A-7999-439F-B40A-4B1D665AA8D2}" srcId="{F041A398-58CB-4496-AD86-A3F6CD25BB8C}" destId="{A6AF2DCA-81E5-45BB-B0C0-C700710085FC}" srcOrd="0" destOrd="0" parTransId="{CF2A1C94-3FD1-470B-ABB5-54AF523EEBA9}" sibTransId="{1C25F922-3F27-4AE3-8AC8-D0DAD3982AC5}"/>
    <dgm:cxn modelId="{F2B6D85D-F10A-4A23-8D26-8D8FCE635B15}" srcId="{F041A398-58CB-4496-AD86-A3F6CD25BB8C}" destId="{B2A936B5-6A32-4CD8-8CFC-3BA13F4C0871}" srcOrd="3" destOrd="0" parTransId="{371527CC-B300-4CB7-AFF0-BDEEBDCA647C}" sibTransId="{188190D9-5CD7-4763-8137-4E8F3E92F84E}"/>
    <dgm:cxn modelId="{E584F029-AC25-497D-8E4D-2E6FCAC48103}" type="presOf" srcId="{C4CE44BA-45BD-4331-BEF5-2EEFB40BACDA}" destId="{AF1430FD-F79C-4D0B-AB3A-1443E6892CCE}" srcOrd="0" destOrd="0" presId="urn:microsoft.com/office/officeart/2005/8/layout/vList2"/>
    <dgm:cxn modelId="{5AC787F1-6994-47A2-898F-05343ED43473}" srcId="{F041A398-58CB-4496-AD86-A3F6CD25BB8C}" destId="{C4CE44BA-45BD-4331-BEF5-2EEFB40BACDA}" srcOrd="2" destOrd="0" parTransId="{DB6B8280-F212-47A1-ADFA-B6894AB04B43}" sibTransId="{2D26EC5A-5CF6-4C41-A272-7778807F1BD2}"/>
    <dgm:cxn modelId="{A4684F60-24E6-4DF8-BEBE-FEE6B1774066}" type="presOf" srcId="{F041A398-58CB-4496-AD86-A3F6CD25BB8C}" destId="{B70A3455-7584-4B5F-A79B-92FAA3436295}" srcOrd="0" destOrd="0" presId="urn:microsoft.com/office/officeart/2005/8/layout/vList2"/>
    <dgm:cxn modelId="{74FB8BEC-6104-4928-9FCF-CA9976E8DD7C}" type="presOf" srcId="{A6AF2DCA-81E5-45BB-B0C0-C700710085FC}" destId="{7AC7F1D6-50D2-4175-9DE2-65BB597B46D4}" srcOrd="0" destOrd="0" presId="urn:microsoft.com/office/officeart/2005/8/layout/vList2"/>
    <dgm:cxn modelId="{ACD72AD9-AE58-42C4-A782-230047758010}" srcId="{F041A398-58CB-4496-AD86-A3F6CD25BB8C}" destId="{227C20CF-CC24-443A-B093-948AFAA29B3F}" srcOrd="1" destOrd="0" parTransId="{9E3B39BE-7C9F-464A-8589-6826EB20244B}" sibTransId="{08DC0776-1FE8-4B37-AD42-39373EB20873}"/>
    <dgm:cxn modelId="{5663627E-F47E-4C88-AABE-7AA5D0A84A04}" type="presOf" srcId="{B2A936B5-6A32-4CD8-8CFC-3BA13F4C0871}" destId="{D3CF0BAE-2AE7-4948-A48D-B3929349F97C}" srcOrd="0" destOrd="0" presId="urn:microsoft.com/office/officeart/2005/8/layout/vList2"/>
    <dgm:cxn modelId="{8169EBEE-4BFB-4859-9ED5-FF8A79A02760}" type="presParOf" srcId="{B70A3455-7584-4B5F-A79B-92FAA3436295}" destId="{7AC7F1D6-50D2-4175-9DE2-65BB597B46D4}" srcOrd="0" destOrd="0" presId="urn:microsoft.com/office/officeart/2005/8/layout/vList2"/>
    <dgm:cxn modelId="{AE1384C3-48C1-4934-9A59-69DA740A9790}" type="presParOf" srcId="{B70A3455-7584-4B5F-A79B-92FAA3436295}" destId="{8F4B8ECA-3486-49DD-8DFC-521EBE584EAC}" srcOrd="1" destOrd="0" presId="urn:microsoft.com/office/officeart/2005/8/layout/vList2"/>
    <dgm:cxn modelId="{E8447F6B-86B7-43DB-8F6D-40B1CCDC065D}" type="presParOf" srcId="{B70A3455-7584-4B5F-A79B-92FAA3436295}" destId="{580B5B16-87A8-4C2F-B9AC-5C1541392C8A}" srcOrd="2" destOrd="0" presId="urn:microsoft.com/office/officeart/2005/8/layout/vList2"/>
    <dgm:cxn modelId="{124D1936-A37A-4787-9111-E72609E93FD7}" type="presParOf" srcId="{B70A3455-7584-4B5F-A79B-92FAA3436295}" destId="{89BEE05C-591A-46A9-ADEF-B76ADE912643}" srcOrd="3" destOrd="0" presId="urn:microsoft.com/office/officeart/2005/8/layout/vList2"/>
    <dgm:cxn modelId="{0D5FCCB3-B4A0-48A2-A70D-F00F698586CB}" type="presParOf" srcId="{B70A3455-7584-4B5F-A79B-92FAA3436295}" destId="{AF1430FD-F79C-4D0B-AB3A-1443E6892CCE}" srcOrd="4" destOrd="0" presId="urn:microsoft.com/office/officeart/2005/8/layout/vList2"/>
    <dgm:cxn modelId="{848DABF5-0F10-427A-95EC-B968A0E13ED6}" type="presParOf" srcId="{B70A3455-7584-4B5F-A79B-92FAA3436295}" destId="{6EDA95E5-D187-41B7-8775-79E0B2506954}" srcOrd="5" destOrd="0" presId="urn:microsoft.com/office/officeart/2005/8/layout/vList2"/>
    <dgm:cxn modelId="{1E7F74D5-17E0-46C5-A1BE-1E950FD43841}" type="presParOf" srcId="{B70A3455-7584-4B5F-A79B-92FAA3436295}" destId="{D3CF0BAE-2AE7-4948-A48D-B3929349F97C}" srcOrd="6"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2F6ED0BE-0081-49DF-B8F4-1EF67C78CD8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F79BF30-F42E-4A28-B5A9-6E18A94CABB9}">
      <dgm:prSet/>
      <dgm:spPr/>
      <dgm:t>
        <a:bodyPr/>
        <a:lstStyle/>
        <a:p>
          <a:pPr rtl="0"/>
          <a:r>
            <a:rPr lang="en-US" dirty="0" smtClean="0"/>
            <a:t>Listen on the go</a:t>
          </a:r>
          <a:endParaRPr lang="en-US" dirty="0"/>
        </a:p>
      </dgm:t>
    </dgm:pt>
    <dgm:pt modelId="{EF240551-934A-406A-9CE1-592D66949600}" type="parTrans" cxnId="{EF1476B7-E661-4005-ABED-18C8E8C45DD6}">
      <dgm:prSet/>
      <dgm:spPr/>
      <dgm:t>
        <a:bodyPr/>
        <a:lstStyle/>
        <a:p>
          <a:endParaRPr lang="en-US"/>
        </a:p>
      </dgm:t>
    </dgm:pt>
    <dgm:pt modelId="{D95EE36B-A6F2-4EB3-8EEE-F8599A1211A1}" type="sibTrans" cxnId="{EF1476B7-E661-4005-ABED-18C8E8C45DD6}">
      <dgm:prSet/>
      <dgm:spPr/>
      <dgm:t>
        <a:bodyPr/>
        <a:lstStyle/>
        <a:p>
          <a:endParaRPr lang="en-US"/>
        </a:p>
      </dgm:t>
    </dgm:pt>
    <dgm:pt modelId="{7CC9744F-1CB1-41DF-AD78-5EF76DE156C0}">
      <dgm:prSet/>
      <dgm:spPr/>
      <dgm:t>
        <a:bodyPr/>
        <a:lstStyle/>
        <a:p>
          <a:pPr rtl="0"/>
          <a:r>
            <a:rPr lang="en-US" dirty="0" smtClean="0"/>
            <a:t>WMA or MP3</a:t>
          </a:r>
          <a:endParaRPr lang="en-US" dirty="0"/>
        </a:p>
      </dgm:t>
    </dgm:pt>
    <dgm:pt modelId="{DD36D33F-2AF4-454C-BA6D-6CA872D8FBAB}" type="parTrans" cxnId="{83FF8BA6-7107-41F7-AD85-19C9A175AC6F}">
      <dgm:prSet/>
      <dgm:spPr/>
      <dgm:t>
        <a:bodyPr/>
        <a:lstStyle/>
        <a:p>
          <a:endParaRPr lang="en-US"/>
        </a:p>
      </dgm:t>
    </dgm:pt>
    <dgm:pt modelId="{3EB0E97F-3689-4EC0-A266-B23830EF4AB1}" type="sibTrans" cxnId="{83FF8BA6-7107-41F7-AD85-19C9A175AC6F}">
      <dgm:prSet/>
      <dgm:spPr/>
      <dgm:t>
        <a:bodyPr/>
        <a:lstStyle/>
        <a:p>
          <a:endParaRPr lang="en-US"/>
        </a:p>
      </dgm:t>
    </dgm:pt>
    <dgm:pt modelId="{1D038F61-1A75-4788-9F02-34819FC08B52}">
      <dgm:prSet/>
      <dgm:spPr/>
      <dgm:t>
        <a:bodyPr/>
        <a:lstStyle/>
        <a:p>
          <a:pPr rtl="0"/>
          <a:r>
            <a:rPr lang="en-US" dirty="0" smtClean="0"/>
            <a:t>Content for IT Professionals and Managers</a:t>
          </a:r>
          <a:endParaRPr lang="en-US" dirty="0"/>
        </a:p>
      </dgm:t>
    </dgm:pt>
    <dgm:pt modelId="{1F1BE470-4571-42A8-96E6-F9553FA65BBA}" type="parTrans" cxnId="{ECF7FAB1-5C63-4E98-BC08-6DF863052C2D}">
      <dgm:prSet/>
      <dgm:spPr/>
      <dgm:t>
        <a:bodyPr/>
        <a:lstStyle/>
        <a:p>
          <a:endParaRPr lang="en-US"/>
        </a:p>
      </dgm:t>
    </dgm:pt>
    <dgm:pt modelId="{BEC43E86-3894-4B29-9B03-8EF2564D5305}" type="sibTrans" cxnId="{ECF7FAB1-5C63-4E98-BC08-6DF863052C2D}">
      <dgm:prSet/>
      <dgm:spPr/>
      <dgm:t>
        <a:bodyPr/>
        <a:lstStyle/>
        <a:p>
          <a:endParaRPr lang="en-US"/>
        </a:p>
      </dgm:t>
    </dgm:pt>
    <dgm:pt modelId="{2A50BA1F-205D-4154-A55F-CF978AB46823}">
      <dgm:prSet/>
      <dgm:spPr/>
      <dgm:t>
        <a:bodyPr/>
        <a:lstStyle/>
        <a:p>
          <a:pPr rtl="0"/>
          <a:r>
            <a:rPr lang="en-US" dirty="0" smtClean="0"/>
            <a:t>RSS Feed</a:t>
          </a:r>
          <a:endParaRPr lang="en-US" dirty="0"/>
        </a:p>
      </dgm:t>
    </dgm:pt>
    <dgm:pt modelId="{41A3943F-5354-4EF9-9C6F-7441FC96C1A2}" type="parTrans" cxnId="{875B742F-6303-43B6-982B-69DBDF57E0E7}">
      <dgm:prSet/>
      <dgm:spPr/>
    </dgm:pt>
    <dgm:pt modelId="{3AFBE247-A1EC-4774-A5FA-12DB9F3A4B7E}" type="sibTrans" cxnId="{875B742F-6303-43B6-982B-69DBDF57E0E7}">
      <dgm:prSet/>
      <dgm:spPr/>
    </dgm:pt>
    <dgm:pt modelId="{CA9ED6DE-7A8F-44EB-8E1E-A4DC3F7F0675}" type="pres">
      <dgm:prSet presAssocID="{2F6ED0BE-0081-49DF-B8F4-1EF67C78CD8E}" presName="linear" presStyleCnt="0">
        <dgm:presLayoutVars>
          <dgm:animLvl val="lvl"/>
          <dgm:resizeHandles val="exact"/>
        </dgm:presLayoutVars>
      </dgm:prSet>
      <dgm:spPr/>
      <dgm:t>
        <a:bodyPr/>
        <a:lstStyle/>
        <a:p>
          <a:endParaRPr lang="en-US"/>
        </a:p>
      </dgm:t>
    </dgm:pt>
    <dgm:pt modelId="{4ECF2570-950A-447C-BD67-35DD23A59D3E}" type="pres">
      <dgm:prSet presAssocID="{FF79BF30-F42E-4A28-B5A9-6E18A94CABB9}" presName="parentText" presStyleLbl="node1" presStyleIdx="0" presStyleCnt="4" custScaleY="38938">
        <dgm:presLayoutVars>
          <dgm:chMax val="0"/>
          <dgm:bulletEnabled val="1"/>
        </dgm:presLayoutVars>
      </dgm:prSet>
      <dgm:spPr/>
      <dgm:t>
        <a:bodyPr/>
        <a:lstStyle/>
        <a:p>
          <a:endParaRPr lang="en-US"/>
        </a:p>
      </dgm:t>
    </dgm:pt>
    <dgm:pt modelId="{814C2611-E463-4CFA-B80C-E387F881B2C4}" type="pres">
      <dgm:prSet presAssocID="{D95EE36B-A6F2-4EB3-8EEE-F8599A1211A1}" presName="spacer" presStyleCnt="0"/>
      <dgm:spPr/>
    </dgm:pt>
    <dgm:pt modelId="{877C2184-2407-4A8B-8798-825BB0B68248}" type="pres">
      <dgm:prSet presAssocID="{7CC9744F-1CB1-41DF-AD78-5EF76DE156C0}" presName="parentText" presStyleLbl="node1" presStyleIdx="1" presStyleCnt="4" custScaleY="37621">
        <dgm:presLayoutVars>
          <dgm:chMax val="0"/>
          <dgm:bulletEnabled val="1"/>
        </dgm:presLayoutVars>
      </dgm:prSet>
      <dgm:spPr/>
      <dgm:t>
        <a:bodyPr/>
        <a:lstStyle/>
        <a:p>
          <a:endParaRPr lang="en-US"/>
        </a:p>
      </dgm:t>
    </dgm:pt>
    <dgm:pt modelId="{9767ABAD-EAE3-4094-9F52-659A36BFE672}" type="pres">
      <dgm:prSet presAssocID="{3EB0E97F-3689-4EC0-A266-B23830EF4AB1}" presName="spacer" presStyleCnt="0"/>
      <dgm:spPr/>
    </dgm:pt>
    <dgm:pt modelId="{3CBB88D6-15FE-4EE1-9138-3170E2DE845D}" type="pres">
      <dgm:prSet presAssocID="{1D038F61-1A75-4788-9F02-34819FC08B52}" presName="parentText" presStyleLbl="node1" presStyleIdx="2" presStyleCnt="4" custScaleY="39076">
        <dgm:presLayoutVars>
          <dgm:chMax val="0"/>
          <dgm:bulletEnabled val="1"/>
        </dgm:presLayoutVars>
      </dgm:prSet>
      <dgm:spPr/>
      <dgm:t>
        <a:bodyPr/>
        <a:lstStyle/>
        <a:p>
          <a:endParaRPr lang="en-US"/>
        </a:p>
      </dgm:t>
    </dgm:pt>
    <dgm:pt modelId="{8E8E7478-6D27-4B77-A70A-65E28A001B89}" type="pres">
      <dgm:prSet presAssocID="{BEC43E86-3894-4B29-9B03-8EF2564D5305}" presName="spacer" presStyleCnt="0"/>
      <dgm:spPr/>
    </dgm:pt>
    <dgm:pt modelId="{9F606EE1-F01A-4F16-8C04-AAF233FF95C2}" type="pres">
      <dgm:prSet presAssocID="{2A50BA1F-205D-4154-A55F-CF978AB46823}" presName="parentText" presStyleLbl="node1" presStyleIdx="3" presStyleCnt="4" custScaleY="40275">
        <dgm:presLayoutVars>
          <dgm:chMax val="0"/>
          <dgm:bulletEnabled val="1"/>
        </dgm:presLayoutVars>
      </dgm:prSet>
      <dgm:spPr/>
      <dgm:t>
        <a:bodyPr/>
        <a:lstStyle/>
        <a:p>
          <a:endParaRPr lang="en-US"/>
        </a:p>
      </dgm:t>
    </dgm:pt>
  </dgm:ptLst>
  <dgm:cxnLst>
    <dgm:cxn modelId="{ECF7FAB1-5C63-4E98-BC08-6DF863052C2D}" srcId="{2F6ED0BE-0081-49DF-B8F4-1EF67C78CD8E}" destId="{1D038F61-1A75-4788-9F02-34819FC08B52}" srcOrd="2" destOrd="0" parTransId="{1F1BE470-4571-42A8-96E6-F9553FA65BBA}" sibTransId="{BEC43E86-3894-4B29-9B03-8EF2564D5305}"/>
    <dgm:cxn modelId="{B06D49C0-A045-4360-89F3-6101AFE63C50}" type="presOf" srcId="{2F6ED0BE-0081-49DF-B8F4-1EF67C78CD8E}" destId="{CA9ED6DE-7A8F-44EB-8E1E-A4DC3F7F0675}" srcOrd="0" destOrd="0" presId="urn:microsoft.com/office/officeart/2005/8/layout/vList2"/>
    <dgm:cxn modelId="{875B742F-6303-43B6-982B-69DBDF57E0E7}" srcId="{2F6ED0BE-0081-49DF-B8F4-1EF67C78CD8E}" destId="{2A50BA1F-205D-4154-A55F-CF978AB46823}" srcOrd="3" destOrd="0" parTransId="{41A3943F-5354-4EF9-9C6F-7441FC96C1A2}" sibTransId="{3AFBE247-A1EC-4774-A5FA-12DB9F3A4B7E}"/>
    <dgm:cxn modelId="{3D039B93-32AB-4D6A-8D0F-CE8C680797E5}" type="presOf" srcId="{1D038F61-1A75-4788-9F02-34819FC08B52}" destId="{3CBB88D6-15FE-4EE1-9138-3170E2DE845D}" srcOrd="0" destOrd="0" presId="urn:microsoft.com/office/officeart/2005/8/layout/vList2"/>
    <dgm:cxn modelId="{A144CB07-2643-468F-8C75-3CCD4B655DCB}" type="presOf" srcId="{7CC9744F-1CB1-41DF-AD78-5EF76DE156C0}" destId="{877C2184-2407-4A8B-8798-825BB0B68248}" srcOrd="0" destOrd="0" presId="urn:microsoft.com/office/officeart/2005/8/layout/vList2"/>
    <dgm:cxn modelId="{B618A7E0-E008-48EC-A305-B87DAC05AF1E}" type="presOf" srcId="{2A50BA1F-205D-4154-A55F-CF978AB46823}" destId="{9F606EE1-F01A-4F16-8C04-AAF233FF95C2}" srcOrd="0" destOrd="0" presId="urn:microsoft.com/office/officeart/2005/8/layout/vList2"/>
    <dgm:cxn modelId="{EF1476B7-E661-4005-ABED-18C8E8C45DD6}" srcId="{2F6ED0BE-0081-49DF-B8F4-1EF67C78CD8E}" destId="{FF79BF30-F42E-4A28-B5A9-6E18A94CABB9}" srcOrd="0" destOrd="0" parTransId="{EF240551-934A-406A-9CE1-592D66949600}" sibTransId="{D95EE36B-A6F2-4EB3-8EEE-F8599A1211A1}"/>
    <dgm:cxn modelId="{0C917F67-E374-412A-8AE5-D2F6913DEAEE}" type="presOf" srcId="{FF79BF30-F42E-4A28-B5A9-6E18A94CABB9}" destId="{4ECF2570-950A-447C-BD67-35DD23A59D3E}" srcOrd="0" destOrd="0" presId="urn:microsoft.com/office/officeart/2005/8/layout/vList2"/>
    <dgm:cxn modelId="{83FF8BA6-7107-41F7-AD85-19C9A175AC6F}" srcId="{2F6ED0BE-0081-49DF-B8F4-1EF67C78CD8E}" destId="{7CC9744F-1CB1-41DF-AD78-5EF76DE156C0}" srcOrd="1" destOrd="0" parTransId="{DD36D33F-2AF4-454C-BA6D-6CA872D8FBAB}" sibTransId="{3EB0E97F-3689-4EC0-A266-B23830EF4AB1}"/>
    <dgm:cxn modelId="{F5F7699D-5DB9-48C4-95FD-95622EE0C3C7}" type="presParOf" srcId="{CA9ED6DE-7A8F-44EB-8E1E-A4DC3F7F0675}" destId="{4ECF2570-950A-447C-BD67-35DD23A59D3E}" srcOrd="0" destOrd="0" presId="urn:microsoft.com/office/officeart/2005/8/layout/vList2"/>
    <dgm:cxn modelId="{BF98233F-A1B1-4B6F-A2B5-2C0C0B89B65F}" type="presParOf" srcId="{CA9ED6DE-7A8F-44EB-8E1E-A4DC3F7F0675}" destId="{814C2611-E463-4CFA-B80C-E387F881B2C4}" srcOrd="1" destOrd="0" presId="urn:microsoft.com/office/officeart/2005/8/layout/vList2"/>
    <dgm:cxn modelId="{AAC2614B-DF05-4295-8ED0-04F9FDF553E9}" type="presParOf" srcId="{CA9ED6DE-7A8F-44EB-8E1E-A4DC3F7F0675}" destId="{877C2184-2407-4A8B-8798-825BB0B68248}" srcOrd="2" destOrd="0" presId="urn:microsoft.com/office/officeart/2005/8/layout/vList2"/>
    <dgm:cxn modelId="{529F89AF-9C8C-482B-A7F5-C83AB39AF6CC}" type="presParOf" srcId="{CA9ED6DE-7A8F-44EB-8E1E-A4DC3F7F0675}" destId="{9767ABAD-EAE3-4094-9F52-659A36BFE672}" srcOrd="3" destOrd="0" presId="urn:microsoft.com/office/officeart/2005/8/layout/vList2"/>
    <dgm:cxn modelId="{901A6497-CBB1-4D1F-A7D5-B730A35B511E}" type="presParOf" srcId="{CA9ED6DE-7A8F-44EB-8E1E-A4DC3F7F0675}" destId="{3CBB88D6-15FE-4EE1-9138-3170E2DE845D}" srcOrd="4" destOrd="0" presId="urn:microsoft.com/office/officeart/2005/8/layout/vList2"/>
    <dgm:cxn modelId="{6E14F442-7EB6-481A-B70F-05BDDDC5E557}" type="presParOf" srcId="{CA9ED6DE-7A8F-44EB-8E1E-A4DC3F7F0675}" destId="{8E8E7478-6D27-4B77-A70A-65E28A001B89}" srcOrd="5" destOrd="0" presId="urn:microsoft.com/office/officeart/2005/8/layout/vList2"/>
    <dgm:cxn modelId="{2F05F202-AA41-41CC-B718-9219457DA00C}" type="presParOf" srcId="{CA9ED6DE-7A8F-44EB-8E1E-A4DC3F7F0675}" destId="{9F606EE1-F01A-4F16-8C04-AAF233FF95C2}" srcOrd="6" destOrd="0" presId="urn:microsoft.com/office/officeart/2005/8/layout/vList2"/>
  </dgm:cxnLst>
  <dgm:bg/>
  <dgm:whole/>
</dgm:dataModel>
</file>

<file path=ppt/diagrams/data5.xml><?xml version="1.0" encoding="utf-8"?>
<dgm:dataModel xmlns:dgm="http://schemas.openxmlformats.org/drawingml/2006/diagram" xmlns:a="http://schemas.openxmlformats.org/drawingml/2006/main">
  <dgm:ptLst>
    <dgm:pt modelId="{2F6ED0BE-0081-49DF-B8F4-1EF67C78CD8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F79BF30-F42E-4A28-B5A9-6E18A94CABB9}">
      <dgm:prSet/>
      <dgm:spPr/>
      <dgm:t>
        <a:bodyPr/>
        <a:lstStyle/>
        <a:p>
          <a:pPr rtl="0"/>
          <a:r>
            <a:rPr lang="en-US" dirty="0" smtClean="0"/>
            <a:t>Breakout Sessions</a:t>
          </a:r>
          <a:endParaRPr lang="en-US" dirty="0"/>
        </a:p>
      </dgm:t>
    </dgm:pt>
    <dgm:pt modelId="{EF240551-934A-406A-9CE1-592D66949600}" type="parTrans" cxnId="{EF1476B7-E661-4005-ABED-18C8E8C45DD6}">
      <dgm:prSet/>
      <dgm:spPr/>
      <dgm:t>
        <a:bodyPr/>
        <a:lstStyle/>
        <a:p>
          <a:endParaRPr lang="en-US"/>
        </a:p>
      </dgm:t>
    </dgm:pt>
    <dgm:pt modelId="{D95EE36B-A6F2-4EB3-8EEE-F8599A1211A1}" type="sibTrans" cxnId="{EF1476B7-E661-4005-ABED-18C8E8C45DD6}">
      <dgm:prSet/>
      <dgm:spPr/>
      <dgm:t>
        <a:bodyPr/>
        <a:lstStyle/>
        <a:p>
          <a:endParaRPr lang="en-US"/>
        </a:p>
      </dgm:t>
    </dgm:pt>
    <dgm:pt modelId="{7CC9744F-1CB1-41DF-AD78-5EF76DE156C0}">
      <dgm:prSet/>
      <dgm:spPr/>
      <dgm:t>
        <a:bodyPr/>
        <a:lstStyle/>
        <a:p>
          <a:pPr rtl="0"/>
          <a:r>
            <a:rPr lang="en-US" dirty="0" smtClean="0"/>
            <a:t>Demos and PowerPoint slides from sessions</a:t>
          </a:r>
          <a:endParaRPr lang="en-US" dirty="0"/>
        </a:p>
      </dgm:t>
    </dgm:pt>
    <dgm:pt modelId="{DD36D33F-2AF4-454C-BA6D-6CA872D8FBAB}" type="parTrans" cxnId="{83FF8BA6-7107-41F7-AD85-19C9A175AC6F}">
      <dgm:prSet/>
      <dgm:spPr/>
      <dgm:t>
        <a:bodyPr/>
        <a:lstStyle/>
        <a:p>
          <a:endParaRPr lang="en-US"/>
        </a:p>
      </dgm:t>
    </dgm:pt>
    <dgm:pt modelId="{3EB0E97F-3689-4EC0-A266-B23830EF4AB1}" type="sibTrans" cxnId="{83FF8BA6-7107-41F7-AD85-19C9A175AC6F}">
      <dgm:prSet/>
      <dgm:spPr/>
      <dgm:t>
        <a:bodyPr/>
        <a:lstStyle/>
        <a:p>
          <a:endParaRPr lang="en-US"/>
        </a:p>
      </dgm:t>
    </dgm:pt>
    <dgm:pt modelId="{1D038F61-1A75-4788-9F02-34819FC08B52}">
      <dgm:prSet/>
      <dgm:spPr/>
      <dgm:t>
        <a:bodyPr/>
        <a:lstStyle/>
        <a:p>
          <a:pPr rtl="0"/>
          <a:r>
            <a:rPr lang="en-US" dirty="0" smtClean="0"/>
            <a:t>Content can be copied down to local disk to be viewed whenever</a:t>
          </a:r>
          <a:endParaRPr lang="en-US" dirty="0"/>
        </a:p>
      </dgm:t>
    </dgm:pt>
    <dgm:pt modelId="{1F1BE470-4571-42A8-96E6-F9553FA65BBA}" type="parTrans" cxnId="{ECF7FAB1-5C63-4E98-BC08-6DF863052C2D}">
      <dgm:prSet/>
      <dgm:spPr/>
      <dgm:t>
        <a:bodyPr/>
        <a:lstStyle/>
        <a:p>
          <a:endParaRPr lang="en-US"/>
        </a:p>
      </dgm:t>
    </dgm:pt>
    <dgm:pt modelId="{BEC43E86-3894-4B29-9B03-8EF2564D5305}" type="sibTrans" cxnId="{ECF7FAB1-5C63-4E98-BC08-6DF863052C2D}">
      <dgm:prSet/>
      <dgm:spPr/>
      <dgm:t>
        <a:bodyPr/>
        <a:lstStyle/>
        <a:p>
          <a:endParaRPr lang="en-US"/>
        </a:p>
      </dgm:t>
    </dgm:pt>
    <dgm:pt modelId="{2A50BA1F-205D-4154-A55F-CF978AB46823}">
      <dgm:prSet/>
      <dgm:spPr/>
      <dgm:t>
        <a:bodyPr/>
        <a:lstStyle/>
        <a:p>
          <a:pPr rtl="0"/>
          <a:r>
            <a:rPr lang="en-US" dirty="0" smtClean="0"/>
            <a:t>32GB of sessions and high quality content, tailored to your specific needs.</a:t>
          </a:r>
        </a:p>
      </dgm:t>
    </dgm:pt>
    <dgm:pt modelId="{41A3943F-5354-4EF9-9C6F-7441FC96C1A2}" type="parTrans" cxnId="{875B742F-6303-43B6-982B-69DBDF57E0E7}">
      <dgm:prSet/>
      <dgm:spPr/>
    </dgm:pt>
    <dgm:pt modelId="{3AFBE247-A1EC-4774-A5FA-12DB9F3A4B7E}" type="sibTrans" cxnId="{875B742F-6303-43B6-982B-69DBDF57E0E7}">
      <dgm:prSet/>
      <dgm:spPr/>
    </dgm:pt>
    <dgm:pt modelId="{E2266936-F7DE-4595-9EBB-432B00BE29A6}">
      <dgm:prSet/>
      <dgm:spPr/>
      <dgm:t>
        <a:bodyPr/>
        <a:lstStyle/>
        <a:p>
          <a:pPr rtl="0"/>
          <a:r>
            <a:rPr lang="en-US" dirty="0" smtClean="0"/>
            <a:t>Each session about 75 minutes in length.</a:t>
          </a:r>
        </a:p>
      </dgm:t>
    </dgm:pt>
    <dgm:pt modelId="{786DBC53-3113-4F66-A620-701DB926A3C0}" type="parTrans" cxnId="{A68DA5DD-00BC-4F90-B7C3-75419692DEAF}">
      <dgm:prSet/>
      <dgm:spPr/>
    </dgm:pt>
    <dgm:pt modelId="{7C7BA3A6-AC22-4691-A547-FE2A365E50F2}" type="sibTrans" cxnId="{A68DA5DD-00BC-4F90-B7C3-75419692DEAF}">
      <dgm:prSet/>
      <dgm:spPr/>
    </dgm:pt>
    <dgm:pt modelId="{CA9ED6DE-7A8F-44EB-8E1E-A4DC3F7F0675}" type="pres">
      <dgm:prSet presAssocID="{2F6ED0BE-0081-49DF-B8F4-1EF67C78CD8E}" presName="linear" presStyleCnt="0">
        <dgm:presLayoutVars>
          <dgm:animLvl val="lvl"/>
          <dgm:resizeHandles val="exact"/>
        </dgm:presLayoutVars>
      </dgm:prSet>
      <dgm:spPr/>
      <dgm:t>
        <a:bodyPr/>
        <a:lstStyle/>
        <a:p>
          <a:endParaRPr lang="en-US"/>
        </a:p>
      </dgm:t>
    </dgm:pt>
    <dgm:pt modelId="{4ECF2570-950A-447C-BD67-35DD23A59D3E}" type="pres">
      <dgm:prSet presAssocID="{FF79BF30-F42E-4A28-B5A9-6E18A94CABB9}" presName="parentText" presStyleLbl="node1" presStyleIdx="0" presStyleCnt="5" custScaleY="38938">
        <dgm:presLayoutVars>
          <dgm:chMax val="0"/>
          <dgm:bulletEnabled val="1"/>
        </dgm:presLayoutVars>
      </dgm:prSet>
      <dgm:spPr/>
      <dgm:t>
        <a:bodyPr/>
        <a:lstStyle/>
        <a:p>
          <a:endParaRPr lang="en-US"/>
        </a:p>
      </dgm:t>
    </dgm:pt>
    <dgm:pt modelId="{814C2611-E463-4CFA-B80C-E387F881B2C4}" type="pres">
      <dgm:prSet presAssocID="{D95EE36B-A6F2-4EB3-8EEE-F8599A1211A1}" presName="spacer" presStyleCnt="0"/>
      <dgm:spPr/>
    </dgm:pt>
    <dgm:pt modelId="{877C2184-2407-4A8B-8798-825BB0B68248}" type="pres">
      <dgm:prSet presAssocID="{7CC9744F-1CB1-41DF-AD78-5EF76DE156C0}" presName="parentText" presStyleLbl="node1" presStyleIdx="1" presStyleCnt="5" custScaleY="37621" custLinFactNeighborY="-24592">
        <dgm:presLayoutVars>
          <dgm:chMax val="0"/>
          <dgm:bulletEnabled val="1"/>
        </dgm:presLayoutVars>
      </dgm:prSet>
      <dgm:spPr/>
      <dgm:t>
        <a:bodyPr/>
        <a:lstStyle/>
        <a:p>
          <a:endParaRPr lang="en-US"/>
        </a:p>
      </dgm:t>
    </dgm:pt>
    <dgm:pt modelId="{9767ABAD-EAE3-4094-9F52-659A36BFE672}" type="pres">
      <dgm:prSet presAssocID="{3EB0E97F-3689-4EC0-A266-B23830EF4AB1}" presName="spacer" presStyleCnt="0"/>
      <dgm:spPr/>
    </dgm:pt>
    <dgm:pt modelId="{3CBB88D6-15FE-4EE1-9138-3170E2DE845D}" type="pres">
      <dgm:prSet presAssocID="{1D038F61-1A75-4788-9F02-34819FC08B52}" presName="parentText" presStyleLbl="node1" presStyleIdx="2" presStyleCnt="5" custScaleY="39076">
        <dgm:presLayoutVars>
          <dgm:chMax val="0"/>
          <dgm:bulletEnabled val="1"/>
        </dgm:presLayoutVars>
      </dgm:prSet>
      <dgm:spPr/>
      <dgm:t>
        <a:bodyPr/>
        <a:lstStyle/>
        <a:p>
          <a:endParaRPr lang="en-US"/>
        </a:p>
      </dgm:t>
    </dgm:pt>
    <dgm:pt modelId="{8E8E7478-6D27-4B77-A70A-65E28A001B89}" type="pres">
      <dgm:prSet presAssocID="{BEC43E86-3894-4B29-9B03-8EF2564D5305}" presName="spacer" presStyleCnt="0"/>
      <dgm:spPr/>
    </dgm:pt>
    <dgm:pt modelId="{9F606EE1-F01A-4F16-8C04-AAF233FF95C2}" type="pres">
      <dgm:prSet presAssocID="{2A50BA1F-205D-4154-A55F-CF978AB46823}" presName="parentText" presStyleLbl="node1" presStyleIdx="3" presStyleCnt="5" custScaleY="40275">
        <dgm:presLayoutVars>
          <dgm:chMax val="0"/>
          <dgm:bulletEnabled val="1"/>
        </dgm:presLayoutVars>
      </dgm:prSet>
      <dgm:spPr/>
      <dgm:t>
        <a:bodyPr/>
        <a:lstStyle/>
        <a:p>
          <a:endParaRPr lang="en-US"/>
        </a:p>
      </dgm:t>
    </dgm:pt>
    <dgm:pt modelId="{1F6E499B-C1EC-4E1F-BF22-6D8BB974DDBB}" type="pres">
      <dgm:prSet presAssocID="{3AFBE247-A1EC-4774-A5FA-12DB9F3A4B7E}" presName="spacer" presStyleCnt="0"/>
      <dgm:spPr/>
    </dgm:pt>
    <dgm:pt modelId="{DBBD90C2-BE72-4DF8-A7CB-6CACDEDADF0F}" type="pres">
      <dgm:prSet presAssocID="{E2266936-F7DE-4595-9EBB-432B00BE29A6}" presName="parentText" presStyleLbl="node1" presStyleIdx="4" presStyleCnt="5" custScaleY="36840">
        <dgm:presLayoutVars>
          <dgm:chMax val="0"/>
          <dgm:bulletEnabled val="1"/>
        </dgm:presLayoutVars>
      </dgm:prSet>
      <dgm:spPr/>
      <dgm:t>
        <a:bodyPr/>
        <a:lstStyle/>
        <a:p>
          <a:endParaRPr lang="en-US"/>
        </a:p>
      </dgm:t>
    </dgm:pt>
  </dgm:ptLst>
  <dgm:cxnLst>
    <dgm:cxn modelId="{ECF7FAB1-5C63-4E98-BC08-6DF863052C2D}" srcId="{2F6ED0BE-0081-49DF-B8F4-1EF67C78CD8E}" destId="{1D038F61-1A75-4788-9F02-34819FC08B52}" srcOrd="2" destOrd="0" parTransId="{1F1BE470-4571-42A8-96E6-F9553FA65BBA}" sibTransId="{BEC43E86-3894-4B29-9B03-8EF2564D5305}"/>
    <dgm:cxn modelId="{CDB7F2BC-F3DC-4C16-BF23-9087DA28C829}" type="presOf" srcId="{E2266936-F7DE-4595-9EBB-432B00BE29A6}" destId="{DBBD90C2-BE72-4DF8-A7CB-6CACDEDADF0F}" srcOrd="0" destOrd="0" presId="urn:microsoft.com/office/officeart/2005/8/layout/vList2"/>
    <dgm:cxn modelId="{A68DA5DD-00BC-4F90-B7C3-75419692DEAF}" srcId="{2F6ED0BE-0081-49DF-B8F4-1EF67C78CD8E}" destId="{E2266936-F7DE-4595-9EBB-432B00BE29A6}" srcOrd="4" destOrd="0" parTransId="{786DBC53-3113-4F66-A620-701DB926A3C0}" sibTransId="{7C7BA3A6-AC22-4691-A547-FE2A365E50F2}"/>
    <dgm:cxn modelId="{875B742F-6303-43B6-982B-69DBDF57E0E7}" srcId="{2F6ED0BE-0081-49DF-B8F4-1EF67C78CD8E}" destId="{2A50BA1F-205D-4154-A55F-CF978AB46823}" srcOrd="3" destOrd="0" parTransId="{41A3943F-5354-4EF9-9C6F-7441FC96C1A2}" sibTransId="{3AFBE247-A1EC-4774-A5FA-12DB9F3A4B7E}"/>
    <dgm:cxn modelId="{A1260E97-6DD2-4D7A-802A-60A17BD28602}" type="presOf" srcId="{FF79BF30-F42E-4A28-B5A9-6E18A94CABB9}" destId="{4ECF2570-950A-447C-BD67-35DD23A59D3E}" srcOrd="0" destOrd="0" presId="urn:microsoft.com/office/officeart/2005/8/layout/vList2"/>
    <dgm:cxn modelId="{7B15266D-2156-4063-9F55-681BD1BFB563}" type="presOf" srcId="{2A50BA1F-205D-4154-A55F-CF978AB46823}" destId="{9F606EE1-F01A-4F16-8C04-AAF233FF95C2}" srcOrd="0" destOrd="0" presId="urn:microsoft.com/office/officeart/2005/8/layout/vList2"/>
    <dgm:cxn modelId="{700B0307-33D6-4730-A535-A15D0B7BF14E}" type="presOf" srcId="{2F6ED0BE-0081-49DF-B8F4-1EF67C78CD8E}" destId="{CA9ED6DE-7A8F-44EB-8E1E-A4DC3F7F0675}" srcOrd="0" destOrd="0" presId="urn:microsoft.com/office/officeart/2005/8/layout/vList2"/>
    <dgm:cxn modelId="{2EB1ECAC-9BD2-41B9-B49D-D383864CD9F5}" type="presOf" srcId="{1D038F61-1A75-4788-9F02-34819FC08B52}" destId="{3CBB88D6-15FE-4EE1-9138-3170E2DE845D}" srcOrd="0" destOrd="0" presId="urn:microsoft.com/office/officeart/2005/8/layout/vList2"/>
    <dgm:cxn modelId="{F6D3B9BA-8C92-44B4-8B9B-9E62CBCF3994}" type="presOf" srcId="{7CC9744F-1CB1-41DF-AD78-5EF76DE156C0}" destId="{877C2184-2407-4A8B-8798-825BB0B68248}" srcOrd="0" destOrd="0" presId="urn:microsoft.com/office/officeart/2005/8/layout/vList2"/>
    <dgm:cxn modelId="{EF1476B7-E661-4005-ABED-18C8E8C45DD6}" srcId="{2F6ED0BE-0081-49DF-B8F4-1EF67C78CD8E}" destId="{FF79BF30-F42E-4A28-B5A9-6E18A94CABB9}" srcOrd="0" destOrd="0" parTransId="{EF240551-934A-406A-9CE1-592D66949600}" sibTransId="{D95EE36B-A6F2-4EB3-8EEE-F8599A1211A1}"/>
    <dgm:cxn modelId="{83FF8BA6-7107-41F7-AD85-19C9A175AC6F}" srcId="{2F6ED0BE-0081-49DF-B8F4-1EF67C78CD8E}" destId="{7CC9744F-1CB1-41DF-AD78-5EF76DE156C0}" srcOrd="1" destOrd="0" parTransId="{DD36D33F-2AF4-454C-BA6D-6CA872D8FBAB}" sibTransId="{3EB0E97F-3689-4EC0-A266-B23830EF4AB1}"/>
    <dgm:cxn modelId="{CC77C015-973B-4BF5-B428-E6BF4B3A3F4A}" type="presParOf" srcId="{CA9ED6DE-7A8F-44EB-8E1E-A4DC3F7F0675}" destId="{4ECF2570-950A-447C-BD67-35DD23A59D3E}" srcOrd="0" destOrd="0" presId="urn:microsoft.com/office/officeart/2005/8/layout/vList2"/>
    <dgm:cxn modelId="{AB903B03-0D8D-47D4-A90C-DC29EC114E62}" type="presParOf" srcId="{CA9ED6DE-7A8F-44EB-8E1E-A4DC3F7F0675}" destId="{814C2611-E463-4CFA-B80C-E387F881B2C4}" srcOrd="1" destOrd="0" presId="urn:microsoft.com/office/officeart/2005/8/layout/vList2"/>
    <dgm:cxn modelId="{F65A476A-E01C-4FB7-9E7C-33ADAE780E51}" type="presParOf" srcId="{CA9ED6DE-7A8F-44EB-8E1E-A4DC3F7F0675}" destId="{877C2184-2407-4A8B-8798-825BB0B68248}" srcOrd="2" destOrd="0" presId="urn:microsoft.com/office/officeart/2005/8/layout/vList2"/>
    <dgm:cxn modelId="{C7D9D9E4-E03C-4EA4-916A-90B98EA8C8FF}" type="presParOf" srcId="{CA9ED6DE-7A8F-44EB-8E1E-A4DC3F7F0675}" destId="{9767ABAD-EAE3-4094-9F52-659A36BFE672}" srcOrd="3" destOrd="0" presId="urn:microsoft.com/office/officeart/2005/8/layout/vList2"/>
    <dgm:cxn modelId="{C4C4CD2B-27C5-46B7-9CCB-0389FF81F017}" type="presParOf" srcId="{CA9ED6DE-7A8F-44EB-8E1E-A4DC3F7F0675}" destId="{3CBB88D6-15FE-4EE1-9138-3170E2DE845D}" srcOrd="4" destOrd="0" presId="urn:microsoft.com/office/officeart/2005/8/layout/vList2"/>
    <dgm:cxn modelId="{A5994CD0-2EA7-4AE8-B72E-04382ED60C16}" type="presParOf" srcId="{CA9ED6DE-7A8F-44EB-8E1E-A4DC3F7F0675}" destId="{8E8E7478-6D27-4B77-A70A-65E28A001B89}" srcOrd="5" destOrd="0" presId="urn:microsoft.com/office/officeart/2005/8/layout/vList2"/>
    <dgm:cxn modelId="{2F7AB2B9-6AF9-42E8-8B51-E79D93D7AFC3}" type="presParOf" srcId="{CA9ED6DE-7A8F-44EB-8E1E-A4DC3F7F0675}" destId="{9F606EE1-F01A-4F16-8C04-AAF233FF95C2}" srcOrd="6" destOrd="0" presId="urn:microsoft.com/office/officeart/2005/8/layout/vList2"/>
    <dgm:cxn modelId="{D991D49B-15E8-41F0-9720-2928FAD4BE60}" type="presParOf" srcId="{CA9ED6DE-7A8F-44EB-8E1E-A4DC3F7F0675}" destId="{1F6E499B-C1EC-4E1F-BF22-6D8BB974DDBB}" srcOrd="7" destOrd="0" presId="urn:microsoft.com/office/officeart/2005/8/layout/vList2"/>
    <dgm:cxn modelId="{52ECB907-A98A-4BF7-8C45-08B320BB8930}" type="presParOf" srcId="{CA9ED6DE-7A8F-44EB-8E1E-A4DC3F7F0675}" destId="{DBBD90C2-BE72-4DF8-A7CB-6CACDEDADF0F}" srcOrd="8" destOrd="0" presId="urn:microsoft.com/office/officeart/2005/8/layout/vList2"/>
  </dgm:cxnLst>
  <dgm:bg/>
  <dgm:whole/>
</dgm:dataModel>
</file>

<file path=ppt/diagrams/data6.xml><?xml version="1.0" encoding="utf-8"?>
<dgm:dataModel xmlns:dgm="http://schemas.openxmlformats.org/drawingml/2006/diagram" xmlns:a="http://schemas.openxmlformats.org/drawingml/2006/main">
  <dgm:ptLst>
    <dgm:pt modelId="{28DF5046-78ED-4724-A057-FAD435DF48B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8137B80B-3C2D-4729-A56D-253208F5B712}">
      <dgm:prSet/>
      <dgm:spPr/>
      <dgm:t>
        <a:bodyPr/>
        <a:lstStyle/>
        <a:p>
          <a:pPr rtl="0"/>
          <a:r>
            <a:rPr lang="en-US" b="1" u="sng" dirty="0" smtClean="0"/>
            <a:t>Free</a:t>
          </a:r>
          <a:r>
            <a:rPr lang="en-US" dirty="0" smtClean="0"/>
            <a:t> subscription to IT Professionals</a:t>
          </a:r>
          <a:endParaRPr lang="en-US" dirty="0"/>
        </a:p>
      </dgm:t>
    </dgm:pt>
    <dgm:pt modelId="{3EE381C9-F32E-45D9-9A48-94D2D8E34FF3}" type="parTrans" cxnId="{C262CCBB-4C04-4181-A6B2-F3861FAB8074}">
      <dgm:prSet/>
      <dgm:spPr/>
      <dgm:t>
        <a:bodyPr/>
        <a:lstStyle/>
        <a:p>
          <a:endParaRPr lang="en-US"/>
        </a:p>
      </dgm:t>
    </dgm:pt>
    <dgm:pt modelId="{F886AA31-9A39-400B-AB35-D2061A428940}" type="sibTrans" cxnId="{C262CCBB-4C04-4181-A6B2-F3861FAB8074}">
      <dgm:prSet/>
      <dgm:spPr/>
      <dgm:t>
        <a:bodyPr/>
        <a:lstStyle/>
        <a:p>
          <a:endParaRPr lang="en-US"/>
        </a:p>
      </dgm:t>
    </dgm:pt>
    <dgm:pt modelId="{9CC720A8-8D57-45FE-BC4B-0A38B41FE333}">
      <dgm:prSet/>
      <dgm:spPr/>
      <dgm:t>
        <a:bodyPr/>
        <a:lstStyle/>
        <a:p>
          <a:pPr rtl="0"/>
          <a:r>
            <a:rPr lang="en-US" dirty="0" smtClean="0"/>
            <a:t>Free online access to back issues</a:t>
          </a:r>
          <a:endParaRPr lang="en-US" dirty="0"/>
        </a:p>
      </dgm:t>
    </dgm:pt>
    <dgm:pt modelId="{54150415-A50A-4CB9-8BD3-4E01A2C24956}" type="parTrans" cxnId="{C8C5CDF3-7155-471F-B48D-F0B71F2E14E9}">
      <dgm:prSet/>
      <dgm:spPr/>
      <dgm:t>
        <a:bodyPr/>
        <a:lstStyle/>
        <a:p>
          <a:endParaRPr lang="en-US"/>
        </a:p>
      </dgm:t>
    </dgm:pt>
    <dgm:pt modelId="{A7A15254-82AA-4E46-9C9C-5A5635CAC313}" type="sibTrans" cxnId="{C8C5CDF3-7155-471F-B48D-F0B71F2E14E9}">
      <dgm:prSet/>
      <dgm:spPr/>
      <dgm:t>
        <a:bodyPr/>
        <a:lstStyle/>
        <a:p>
          <a:endParaRPr lang="en-US"/>
        </a:p>
      </dgm:t>
    </dgm:pt>
    <dgm:pt modelId="{2456279D-D81A-4EBF-8682-58E8A98F0AC6}">
      <dgm:prSet/>
      <dgm:spPr/>
      <dgm:t>
        <a:bodyPr/>
        <a:lstStyle/>
        <a:p>
          <a:pPr rtl="0"/>
          <a:r>
            <a:rPr lang="en-US" dirty="0" smtClean="0"/>
            <a:t>Articles available in PDF Download</a:t>
          </a:r>
          <a:endParaRPr lang="en-US" dirty="0"/>
        </a:p>
      </dgm:t>
    </dgm:pt>
    <dgm:pt modelId="{974360FE-0A2D-4473-B089-9296676BF16D}" type="parTrans" cxnId="{96ED20C3-6641-4DC4-82A8-25F94C98FAF2}">
      <dgm:prSet/>
      <dgm:spPr/>
      <dgm:t>
        <a:bodyPr/>
        <a:lstStyle/>
        <a:p>
          <a:endParaRPr lang="en-US"/>
        </a:p>
      </dgm:t>
    </dgm:pt>
    <dgm:pt modelId="{1E9838C0-7713-4784-B2B4-1C5FE92D223A}" type="sibTrans" cxnId="{96ED20C3-6641-4DC4-82A8-25F94C98FAF2}">
      <dgm:prSet/>
      <dgm:spPr/>
      <dgm:t>
        <a:bodyPr/>
        <a:lstStyle/>
        <a:p>
          <a:endParaRPr lang="en-US"/>
        </a:p>
      </dgm:t>
    </dgm:pt>
    <dgm:pt modelId="{EF013E77-4A51-42C5-A0F8-700B1C7BB3EF}">
      <dgm:prSet/>
      <dgm:spPr/>
      <dgm:t>
        <a:bodyPr/>
        <a:lstStyle/>
        <a:p>
          <a:pPr rtl="0"/>
          <a:r>
            <a:rPr lang="en-US" dirty="0" smtClean="0"/>
            <a:t>Monthly Podcast</a:t>
          </a:r>
          <a:endParaRPr lang="en-US" dirty="0"/>
        </a:p>
      </dgm:t>
    </dgm:pt>
    <dgm:pt modelId="{8C7A241D-E55A-4195-BCA7-D3BF46440586}" type="parTrans" cxnId="{949060C1-BF4C-4BF5-87D0-7E20C18610E3}">
      <dgm:prSet/>
      <dgm:spPr/>
      <dgm:t>
        <a:bodyPr/>
        <a:lstStyle/>
        <a:p>
          <a:endParaRPr lang="en-US"/>
        </a:p>
      </dgm:t>
    </dgm:pt>
    <dgm:pt modelId="{197051C3-090C-4B4E-86B4-014985F2FAB2}" type="sibTrans" cxnId="{949060C1-BF4C-4BF5-87D0-7E20C18610E3}">
      <dgm:prSet/>
      <dgm:spPr/>
      <dgm:t>
        <a:bodyPr/>
        <a:lstStyle/>
        <a:p>
          <a:endParaRPr lang="en-US"/>
        </a:p>
      </dgm:t>
    </dgm:pt>
    <dgm:pt modelId="{DB9FE957-4E50-4C56-84A1-470E676D45E3}">
      <dgm:prSet/>
      <dgm:spPr/>
      <dgm:t>
        <a:bodyPr/>
        <a:lstStyle/>
        <a:p>
          <a:pPr rtl="0"/>
          <a:r>
            <a:rPr lang="en-US" dirty="0" smtClean="0"/>
            <a:t>RSS Feed</a:t>
          </a:r>
          <a:endParaRPr lang="en-US" dirty="0"/>
        </a:p>
      </dgm:t>
    </dgm:pt>
    <dgm:pt modelId="{9528958F-FDE5-48F2-8F0F-C904693AE6BA}" type="parTrans" cxnId="{928EBF4F-8331-4F35-8848-36D367CD3258}">
      <dgm:prSet/>
      <dgm:spPr/>
      <dgm:t>
        <a:bodyPr/>
        <a:lstStyle/>
        <a:p>
          <a:endParaRPr lang="en-US"/>
        </a:p>
      </dgm:t>
    </dgm:pt>
    <dgm:pt modelId="{0389FDB3-74FC-4F22-8408-03604E49F6D6}" type="sibTrans" cxnId="{928EBF4F-8331-4F35-8848-36D367CD3258}">
      <dgm:prSet/>
      <dgm:spPr/>
      <dgm:t>
        <a:bodyPr/>
        <a:lstStyle/>
        <a:p>
          <a:endParaRPr lang="en-US"/>
        </a:p>
      </dgm:t>
    </dgm:pt>
    <dgm:pt modelId="{C0C78E66-AA08-4D57-9B83-58B9CD7948A8}" type="pres">
      <dgm:prSet presAssocID="{28DF5046-78ED-4724-A057-FAD435DF48B5}" presName="linear" presStyleCnt="0">
        <dgm:presLayoutVars>
          <dgm:animLvl val="lvl"/>
          <dgm:resizeHandles val="exact"/>
        </dgm:presLayoutVars>
      </dgm:prSet>
      <dgm:spPr/>
      <dgm:t>
        <a:bodyPr/>
        <a:lstStyle/>
        <a:p>
          <a:endParaRPr lang="en-US"/>
        </a:p>
      </dgm:t>
    </dgm:pt>
    <dgm:pt modelId="{AA9693FD-5B45-4CC5-8B80-5833D16719DD}" type="pres">
      <dgm:prSet presAssocID="{8137B80B-3C2D-4729-A56D-253208F5B712}" presName="parentText" presStyleLbl="node1" presStyleIdx="0" presStyleCnt="5">
        <dgm:presLayoutVars>
          <dgm:chMax val="0"/>
          <dgm:bulletEnabled val="1"/>
        </dgm:presLayoutVars>
      </dgm:prSet>
      <dgm:spPr/>
      <dgm:t>
        <a:bodyPr/>
        <a:lstStyle/>
        <a:p>
          <a:endParaRPr lang="en-US"/>
        </a:p>
      </dgm:t>
    </dgm:pt>
    <dgm:pt modelId="{B4BE502B-2876-4EA8-A767-E8D102D8A6F6}" type="pres">
      <dgm:prSet presAssocID="{F886AA31-9A39-400B-AB35-D2061A428940}" presName="spacer" presStyleCnt="0"/>
      <dgm:spPr/>
    </dgm:pt>
    <dgm:pt modelId="{280769F5-5407-4917-9D44-990B01D9D8D3}" type="pres">
      <dgm:prSet presAssocID="{9CC720A8-8D57-45FE-BC4B-0A38B41FE333}" presName="parentText" presStyleLbl="node1" presStyleIdx="1" presStyleCnt="5">
        <dgm:presLayoutVars>
          <dgm:chMax val="0"/>
          <dgm:bulletEnabled val="1"/>
        </dgm:presLayoutVars>
      </dgm:prSet>
      <dgm:spPr/>
      <dgm:t>
        <a:bodyPr/>
        <a:lstStyle/>
        <a:p>
          <a:endParaRPr lang="en-US"/>
        </a:p>
      </dgm:t>
    </dgm:pt>
    <dgm:pt modelId="{E6942428-92A5-4F52-B53D-0AE9865C701B}" type="pres">
      <dgm:prSet presAssocID="{A7A15254-82AA-4E46-9C9C-5A5635CAC313}" presName="spacer" presStyleCnt="0"/>
      <dgm:spPr/>
    </dgm:pt>
    <dgm:pt modelId="{8E7AE0BA-763A-4152-A727-C8A82CFC65C1}" type="pres">
      <dgm:prSet presAssocID="{2456279D-D81A-4EBF-8682-58E8A98F0AC6}" presName="parentText" presStyleLbl="node1" presStyleIdx="2" presStyleCnt="5">
        <dgm:presLayoutVars>
          <dgm:chMax val="0"/>
          <dgm:bulletEnabled val="1"/>
        </dgm:presLayoutVars>
      </dgm:prSet>
      <dgm:spPr/>
      <dgm:t>
        <a:bodyPr/>
        <a:lstStyle/>
        <a:p>
          <a:endParaRPr lang="en-US"/>
        </a:p>
      </dgm:t>
    </dgm:pt>
    <dgm:pt modelId="{48054D62-DDEE-40C1-BBF2-D1EBBA92D10D}" type="pres">
      <dgm:prSet presAssocID="{1E9838C0-7713-4784-B2B4-1C5FE92D223A}" presName="spacer" presStyleCnt="0"/>
      <dgm:spPr/>
    </dgm:pt>
    <dgm:pt modelId="{2EF09924-8640-4B83-9483-E97A9FFEFBFB}" type="pres">
      <dgm:prSet presAssocID="{EF013E77-4A51-42C5-A0F8-700B1C7BB3EF}" presName="parentText" presStyleLbl="node1" presStyleIdx="3" presStyleCnt="5">
        <dgm:presLayoutVars>
          <dgm:chMax val="0"/>
          <dgm:bulletEnabled val="1"/>
        </dgm:presLayoutVars>
      </dgm:prSet>
      <dgm:spPr/>
      <dgm:t>
        <a:bodyPr/>
        <a:lstStyle/>
        <a:p>
          <a:endParaRPr lang="en-US"/>
        </a:p>
      </dgm:t>
    </dgm:pt>
    <dgm:pt modelId="{CFD43D5E-C9D6-4786-9251-689EB898942A}" type="pres">
      <dgm:prSet presAssocID="{197051C3-090C-4B4E-86B4-014985F2FAB2}" presName="spacer" presStyleCnt="0"/>
      <dgm:spPr/>
    </dgm:pt>
    <dgm:pt modelId="{1B5F12B5-8E97-44D8-AB8C-1BCD492C2336}" type="pres">
      <dgm:prSet presAssocID="{DB9FE957-4E50-4C56-84A1-470E676D45E3}" presName="parentText" presStyleLbl="node1" presStyleIdx="4" presStyleCnt="5">
        <dgm:presLayoutVars>
          <dgm:chMax val="0"/>
          <dgm:bulletEnabled val="1"/>
        </dgm:presLayoutVars>
      </dgm:prSet>
      <dgm:spPr/>
      <dgm:t>
        <a:bodyPr/>
        <a:lstStyle/>
        <a:p>
          <a:endParaRPr lang="en-US"/>
        </a:p>
      </dgm:t>
    </dgm:pt>
  </dgm:ptLst>
  <dgm:cxnLst>
    <dgm:cxn modelId="{949060C1-BF4C-4BF5-87D0-7E20C18610E3}" srcId="{28DF5046-78ED-4724-A057-FAD435DF48B5}" destId="{EF013E77-4A51-42C5-A0F8-700B1C7BB3EF}" srcOrd="3" destOrd="0" parTransId="{8C7A241D-E55A-4195-BCA7-D3BF46440586}" sibTransId="{197051C3-090C-4B4E-86B4-014985F2FAB2}"/>
    <dgm:cxn modelId="{81DB4D2C-1447-40D4-84B7-AD6AAF36EAE0}" type="presOf" srcId="{9CC720A8-8D57-45FE-BC4B-0A38B41FE333}" destId="{280769F5-5407-4917-9D44-990B01D9D8D3}" srcOrd="0" destOrd="0" presId="urn:microsoft.com/office/officeart/2005/8/layout/vList2"/>
    <dgm:cxn modelId="{F9149A2B-0FB1-43D4-96C7-DE525AF8035A}" type="presOf" srcId="{2456279D-D81A-4EBF-8682-58E8A98F0AC6}" destId="{8E7AE0BA-763A-4152-A727-C8A82CFC65C1}" srcOrd="0" destOrd="0" presId="urn:microsoft.com/office/officeart/2005/8/layout/vList2"/>
    <dgm:cxn modelId="{EBFD067F-BF32-47EB-A83A-F8CD98BDAC64}" type="presOf" srcId="{28DF5046-78ED-4724-A057-FAD435DF48B5}" destId="{C0C78E66-AA08-4D57-9B83-58B9CD7948A8}" srcOrd="0" destOrd="0" presId="urn:microsoft.com/office/officeart/2005/8/layout/vList2"/>
    <dgm:cxn modelId="{C8C5CDF3-7155-471F-B48D-F0B71F2E14E9}" srcId="{28DF5046-78ED-4724-A057-FAD435DF48B5}" destId="{9CC720A8-8D57-45FE-BC4B-0A38B41FE333}" srcOrd="1" destOrd="0" parTransId="{54150415-A50A-4CB9-8BD3-4E01A2C24956}" sibTransId="{A7A15254-82AA-4E46-9C9C-5A5635CAC313}"/>
    <dgm:cxn modelId="{928EBF4F-8331-4F35-8848-36D367CD3258}" srcId="{28DF5046-78ED-4724-A057-FAD435DF48B5}" destId="{DB9FE957-4E50-4C56-84A1-470E676D45E3}" srcOrd="4" destOrd="0" parTransId="{9528958F-FDE5-48F2-8F0F-C904693AE6BA}" sibTransId="{0389FDB3-74FC-4F22-8408-03604E49F6D6}"/>
    <dgm:cxn modelId="{7E1B4D2C-4F63-43E9-B80A-BC7AF3033976}" type="presOf" srcId="{8137B80B-3C2D-4729-A56D-253208F5B712}" destId="{AA9693FD-5B45-4CC5-8B80-5833D16719DD}" srcOrd="0" destOrd="0" presId="urn:microsoft.com/office/officeart/2005/8/layout/vList2"/>
    <dgm:cxn modelId="{96ED20C3-6641-4DC4-82A8-25F94C98FAF2}" srcId="{28DF5046-78ED-4724-A057-FAD435DF48B5}" destId="{2456279D-D81A-4EBF-8682-58E8A98F0AC6}" srcOrd="2" destOrd="0" parTransId="{974360FE-0A2D-4473-B089-9296676BF16D}" sibTransId="{1E9838C0-7713-4784-B2B4-1C5FE92D223A}"/>
    <dgm:cxn modelId="{6EFB181A-566A-46A6-A01C-1BACC6C88FC2}" type="presOf" srcId="{DB9FE957-4E50-4C56-84A1-470E676D45E3}" destId="{1B5F12B5-8E97-44D8-AB8C-1BCD492C2336}" srcOrd="0" destOrd="0" presId="urn:microsoft.com/office/officeart/2005/8/layout/vList2"/>
    <dgm:cxn modelId="{C262CCBB-4C04-4181-A6B2-F3861FAB8074}" srcId="{28DF5046-78ED-4724-A057-FAD435DF48B5}" destId="{8137B80B-3C2D-4729-A56D-253208F5B712}" srcOrd="0" destOrd="0" parTransId="{3EE381C9-F32E-45D9-9A48-94D2D8E34FF3}" sibTransId="{F886AA31-9A39-400B-AB35-D2061A428940}"/>
    <dgm:cxn modelId="{11292950-729A-4541-A7E6-3EDCF214026C}" type="presOf" srcId="{EF013E77-4A51-42C5-A0F8-700B1C7BB3EF}" destId="{2EF09924-8640-4B83-9483-E97A9FFEFBFB}" srcOrd="0" destOrd="0" presId="urn:microsoft.com/office/officeart/2005/8/layout/vList2"/>
    <dgm:cxn modelId="{71F51121-197A-4423-8E12-9DA3AEFF1EDD}" type="presParOf" srcId="{C0C78E66-AA08-4D57-9B83-58B9CD7948A8}" destId="{AA9693FD-5B45-4CC5-8B80-5833D16719DD}" srcOrd="0" destOrd="0" presId="urn:microsoft.com/office/officeart/2005/8/layout/vList2"/>
    <dgm:cxn modelId="{E6544FE9-87C2-4F6B-A0CB-4D8F2BFB9F0E}" type="presParOf" srcId="{C0C78E66-AA08-4D57-9B83-58B9CD7948A8}" destId="{B4BE502B-2876-4EA8-A767-E8D102D8A6F6}" srcOrd="1" destOrd="0" presId="urn:microsoft.com/office/officeart/2005/8/layout/vList2"/>
    <dgm:cxn modelId="{EEE0A99A-775A-440B-8D08-4F714F0E8FF1}" type="presParOf" srcId="{C0C78E66-AA08-4D57-9B83-58B9CD7948A8}" destId="{280769F5-5407-4917-9D44-990B01D9D8D3}" srcOrd="2" destOrd="0" presId="urn:microsoft.com/office/officeart/2005/8/layout/vList2"/>
    <dgm:cxn modelId="{E9615D15-2BE4-4D08-830B-5241C34F4F1B}" type="presParOf" srcId="{C0C78E66-AA08-4D57-9B83-58B9CD7948A8}" destId="{E6942428-92A5-4F52-B53D-0AE9865C701B}" srcOrd="3" destOrd="0" presId="urn:microsoft.com/office/officeart/2005/8/layout/vList2"/>
    <dgm:cxn modelId="{9EBD2708-8360-4F03-A6BB-292D5CB21E2C}" type="presParOf" srcId="{C0C78E66-AA08-4D57-9B83-58B9CD7948A8}" destId="{8E7AE0BA-763A-4152-A727-C8A82CFC65C1}" srcOrd="4" destOrd="0" presId="urn:microsoft.com/office/officeart/2005/8/layout/vList2"/>
    <dgm:cxn modelId="{681AE701-41E8-4E09-9634-8BE91D16B449}" type="presParOf" srcId="{C0C78E66-AA08-4D57-9B83-58B9CD7948A8}" destId="{48054D62-DDEE-40C1-BBF2-D1EBBA92D10D}" srcOrd="5" destOrd="0" presId="urn:microsoft.com/office/officeart/2005/8/layout/vList2"/>
    <dgm:cxn modelId="{3CBA6FC6-318A-4084-A7E1-6C5C026491A7}" type="presParOf" srcId="{C0C78E66-AA08-4D57-9B83-58B9CD7948A8}" destId="{2EF09924-8640-4B83-9483-E97A9FFEFBFB}" srcOrd="6" destOrd="0" presId="urn:microsoft.com/office/officeart/2005/8/layout/vList2"/>
    <dgm:cxn modelId="{0045B574-B883-4EDE-AFE1-5AEA2B3105E8}" type="presParOf" srcId="{C0C78E66-AA08-4D57-9B83-58B9CD7948A8}" destId="{CFD43D5E-C9D6-4786-9251-689EB898942A}" srcOrd="7" destOrd="0" presId="urn:microsoft.com/office/officeart/2005/8/layout/vList2"/>
    <dgm:cxn modelId="{30E35FA0-04F2-4152-93FC-471173FE8340}" type="presParOf" srcId="{C0C78E66-AA08-4D57-9B83-58B9CD7948A8}" destId="{1B5F12B5-8E97-44D8-AB8C-1BCD492C2336}" srcOrd="8" destOrd="0" presId="urn:microsoft.com/office/officeart/2005/8/layout/vList2"/>
  </dgm:cxnLst>
  <dgm:bg/>
  <dgm:whole/>
</dgm:dataModel>
</file>

<file path=ppt/diagrams/data7.xml><?xml version="1.0" encoding="utf-8"?>
<dgm:dataModel xmlns:dgm="http://schemas.openxmlformats.org/drawingml/2006/diagram" xmlns:a="http://schemas.openxmlformats.org/drawingml/2006/main">
  <dgm:ptLst>
    <dgm:pt modelId="{28DF5046-78ED-4724-A057-FAD435DF48B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137B80B-3C2D-4729-A56D-253208F5B712}">
      <dgm:prSet/>
      <dgm:spPr/>
      <dgm:t>
        <a:bodyPr/>
        <a:lstStyle/>
        <a:p>
          <a:pPr rtl="0"/>
          <a:r>
            <a:rPr lang="en-US" dirty="0" smtClean="0"/>
            <a:t>Industry and Peer perspectives</a:t>
          </a:r>
          <a:endParaRPr lang="en-US" dirty="0"/>
        </a:p>
      </dgm:t>
    </dgm:pt>
    <dgm:pt modelId="{3EE381C9-F32E-45D9-9A48-94D2D8E34FF3}" type="parTrans" cxnId="{C262CCBB-4C04-4181-A6B2-F3861FAB8074}">
      <dgm:prSet/>
      <dgm:spPr/>
      <dgm:t>
        <a:bodyPr/>
        <a:lstStyle/>
        <a:p>
          <a:endParaRPr lang="en-US"/>
        </a:p>
      </dgm:t>
    </dgm:pt>
    <dgm:pt modelId="{F886AA31-9A39-400B-AB35-D2061A428940}" type="sibTrans" cxnId="{C262CCBB-4C04-4181-A6B2-F3861FAB8074}">
      <dgm:prSet/>
      <dgm:spPr/>
      <dgm:t>
        <a:bodyPr/>
        <a:lstStyle/>
        <a:p>
          <a:endParaRPr lang="en-US"/>
        </a:p>
      </dgm:t>
    </dgm:pt>
    <dgm:pt modelId="{9CC720A8-8D57-45FE-BC4B-0A38B41FE333}">
      <dgm:prSet/>
      <dgm:spPr/>
      <dgm:t>
        <a:bodyPr/>
        <a:lstStyle/>
        <a:p>
          <a:pPr rtl="0"/>
          <a:r>
            <a:rPr lang="en-US" dirty="0" smtClean="0"/>
            <a:t>New Episodes weekly</a:t>
          </a:r>
          <a:endParaRPr lang="en-US" dirty="0"/>
        </a:p>
      </dgm:t>
    </dgm:pt>
    <dgm:pt modelId="{54150415-A50A-4CB9-8BD3-4E01A2C24956}" type="parTrans" cxnId="{C8C5CDF3-7155-471F-B48D-F0B71F2E14E9}">
      <dgm:prSet/>
      <dgm:spPr/>
      <dgm:t>
        <a:bodyPr/>
        <a:lstStyle/>
        <a:p>
          <a:endParaRPr lang="en-US"/>
        </a:p>
      </dgm:t>
    </dgm:pt>
    <dgm:pt modelId="{A7A15254-82AA-4E46-9C9C-5A5635CAC313}" type="sibTrans" cxnId="{C8C5CDF3-7155-471F-B48D-F0B71F2E14E9}">
      <dgm:prSet/>
      <dgm:spPr/>
      <dgm:t>
        <a:bodyPr/>
        <a:lstStyle/>
        <a:p>
          <a:endParaRPr lang="en-US"/>
        </a:p>
      </dgm:t>
    </dgm:pt>
    <dgm:pt modelId="{2456279D-D81A-4EBF-8682-58E8A98F0AC6}">
      <dgm:prSet/>
      <dgm:spPr/>
      <dgm:t>
        <a:bodyPr/>
        <a:lstStyle/>
        <a:p>
          <a:pPr rtl="0"/>
          <a:r>
            <a:rPr lang="en-US" dirty="0" smtClean="0"/>
            <a:t>Available in WMA, MP3 High and MP3 Low</a:t>
          </a:r>
          <a:endParaRPr lang="en-US" dirty="0"/>
        </a:p>
      </dgm:t>
    </dgm:pt>
    <dgm:pt modelId="{974360FE-0A2D-4473-B089-9296676BF16D}" type="parTrans" cxnId="{96ED20C3-6641-4DC4-82A8-25F94C98FAF2}">
      <dgm:prSet/>
      <dgm:spPr/>
      <dgm:t>
        <a:bodyPr/>
        <a:lstStyle/>
        <a:p>
          <a:endParaRPr lang="en-US"/>
        </a:p>
      </dgm:t>
    </dgm:pt>
    <dgm:pt modelId="{1E9838C0-7713-4784-B2B4-1C5FE92D223A}" type="sibTrans" cxnId="{96ED20C3-6641-4DC4-82A8-25F94C98FAF2}">
      <dgm:prSet/>
      <dgm:spPr/>
      <dgm:t>
        <a:bodyPr/>
        <a:lstStyle/>
        <a:p>
          <a:endParaRPr lang="en-US"/>
        </a:p>
      </dgm:t>
    </dgm:pt>
    <dgm:pt modelId="{CD96F45C-6C40-472F-B2B0-9C965AF2CF03}">
      <dgm:prSet/>
      <dgm:spPr/>
      <dgm:t>
        <a:bodyPr/>
        <a:lstStyle/>
        <a:p>
          <a:pPr rtl="0"/>
          <a:r>
            <a:rPr lang="en-US" dirty="0" smtClean="0"/>
            <a:t>RSS Feed for WMA and MP3-Low</a:t>
          </a:r>
          <a:endParaRPr lang="en-US" dirty="0"/>
        </a:p>
      </dgm:t>
    </dgm:pt>
    <dgm:pt modelId="{F90DCDC6-D326-4D1D-9332-530C0566EF8D}" type="parTrans" cxnId="{FF4EE7BE-070D-4235-AE36-11AA8F33780C}">
      <dgm:prSet/>
      <dgm:spPr/>
      <dgm:t>
        <a:bodyPr/>
        <a:lstStyle/>
        <a:p>
          <a:endParaRPr lang="en-US"/>
        </a:p>
      </dgm:t>
    </dgm:pt>
    <dgm:pt modelId="{C25AA7DF-17C3-496E-A6A9-2C8E3F3CF558}" type="sibTrans" cxnId="{FF4EE7BE-070D-4235-AE36-11AA8F33780C}">
      <dgm:prSet/>
      <dgm:spPr/>
      <dgm:t>
        <a:bodyPr/>
        <a:lstStyle/>
        <a:p>
          <a:endParaRPr lang="en-US"/>
        </a:p>
      </dgm:t>
    </dgm:pt>
    <dgm:pt modelId="{C0C78E66-AA08-4D57-9B83-58B9CD7948A8}" type="pres">
      <dgm:prSet presAssocID="{28DF5046-78ED-4724-A057-FAD435DF48B5}" presName="linear" presStyleCnt="0">
        <dgm:presLayoutVars>
          <dgm:animLvl val="lvl"/>
          <dgm:resizeHandles val="exact"/>
        </dgm:presLayoutVars>
      </dgm:prSet>
      <dgm:spPr/>
      <dgm:t>
        <a:bodyPr/>
        <a:lstStyle/>
        <a:p>
          <a:endParaRPr lang="en-US"/>
        </a:p>
      </dgm:t>
    </dgm:pt>
    <dgm:pt modelId="{AA9693FD-5B45-4CC5-8B80-5833D16719DD}" type="pres">
      <dgm:prSet presAssocID="{8137B80B-3C2D-4729-A56D-253208F5B712}" presName="parentText" presStyleLbl="node1" presStyleIdx="0" presStyleCnt="4">
        <dgm:presLayoutVars>
          <dgm:chMax val="0"/>
          <dgm:bulletEnabled val="1"/>
        </dgm:presLayoutVars>
      </dgm:prSet>
      <dgm:spPr/>
      <dgm:t>
        <a:bodyPr/>
        <a:lstStyle/>
        <a:p>
          <a:endParaRPr lang="en-US"/>
        </a:p>
      </dgm:t>
    </dgm:pt>
    <dgm:pt modelId="{B4BE502B-2876-4EA8-A767-E8D102D8A6F6}" type="pres">
      <dgm:prSet presAssocID="{F886AA31-9A39-400B-AB35-D2061A428940}" presName="spacer" presStyleCnt="0"/>
      <dgm:spPr/>
    </dgm:pt>
    <dgm:pt modelId="{280769F5-5407-4917-9D44-990B01D9D8D3}" type="pres">
      <dgm:prSet presAssocID="{9CC720A8-8D57-45FE-BC4B-0A38B41FE333}" presName="parentText" presStyleLbl="node1" presStyleIdx="1" presStyleCnt="4">
        <dgm:presLayoutVars>
          <dgm:chMax val="0"/>
          <dgm:bulletEnabled val="1"/>
        </dgm:presLayoutVars>
      </dgm:prSet>
      <dgm:spPr/>
      <dgm:t>
        <a:bodyPr/>
        <a:lstStyle/>
        <a:p>
          <a:endParaRPr lang="en-US"/>
        </a:p>
      </dgm:t>
    </dgm:pt>
    <dgm:pt modelId="{E6942428-92A5-4F52-B53D-0AE9865C701B}" type="pres">
      <dgm:prSet presAssocID="{A7A15254-82AA-4E46-9C9C-5A5635CAC313}" presName="spacer" presStyleCnt="0"/>
      <dgm:spPr/>
    </dgm:pt>
    <dgm:pt modelId="{8E7AE0BA-763A-4152-A727-C8A82CFC65C1}" type="pres">
      <dgm:prSet presAssocID="{2456279D-D81A-4EBF-8682-58E8A98F0AC6}" presName="parentText" presStyleLbl="node1" presStyleIdx="2" presStyleCnt="4">
        <dgm:presLayoutVars>
          <dgm:chMax val="0"/>
          <dgm:bulletEnabled val="1"/>
        </dgm:presLayoutVars>
      </dgm:prSet>
      <dgm:spPr/>
      <dgm:t>
        <a:bodyPr/>
        <a:lstStyle/>
        <a:p>
          <a:endParaRPr lang="en-US"/>
        </a:p>
      </dgm:t>
    </dgm:pt>
    <dgm:pt modelId="{48054D62-DDEE-40C1-BBF2-D1EBBA92D10D}" type="pres">
      <dgm:prSet presAssocID="{1E9838C0-7713-4784-B2B4-1C5FE92D223A}" presName="spacer" presStyleCnt="0"/>
      <dgm:spPr/>
    </dgm:pt>
    <dgm:pt modelId="{36402A11-CD85-495F-B23C-969181127320}" type="pres">
      <dgm:prSet presAssocID="{CD96F45C-6C40-472F-B2B0-9C965AF2CF03}" presName="parentText" presStyleLbl="node1" presStyleIdx="3" presStyleCnt="4">
        <dgm:presLayoutVars>
          <dgm:chMax val="0"/>
          <dgm:bulletEnabled val="1"/>
        </dgm:presLayoutVars>
      </dgm:prSet>
      <dgm:spPr/>
      <dgm:t>
        <a:bodyPr/>
        <a:lstStyle/>
        <a:p>
          <a:endParaRPr lang="en-US"/>
        </a:p>
      </dgm:t>
    </dgm:pt>
  </dgm:ptLst>
  <dgm:cxnLst>
    <dgm:cxn modelId="{C8C5CDF3-7155-471F-B48D-F0B71F2E14E9}" srcId="{28DF5046-78ED-4724-A057-FAD435DF48B5}" destId="{9CC720A8-8D57-45FE-BC4B-0A38B41FE333}" srcOrd="1" destOrd="0" parTransId="{54150415-A50A-4CB9-8BD3-4E01A2C24956}" sibTransId="{A7A15254-82AA-4E46-9C9C-5A5635CAC313}"/>
    <dgm:cxn modelId="{FEC98478-79DF-4F2D-9336-CF8C03D2BC78}" type="presOf" srcId="{8137B80B-3C2D-4729-A56D-253208F5B712}" destId="{AA9693FD-5B45-4CC5-8B80-5833D16719DD}" srcOrd="0" destOrd="0" presId="urn:microsoft.com/office/officeart/2005/8/layout/vList2"/>
    <dgm:cxn modelId="{FF4EE7BE-070D-4235-AE36-11AA8F33780C}" srcId="{28DF5046-78ED-4724-A057-FAD435DF48B5}" destId="{CD96F45C-6C40-472F-B2B0-9C965AF2CF03}" srcOrd="3" destOrd="0" parTransId="{F90DCDC6-D326-4D1D-9332-530C0566EF8D}" sibTransId="{C25AA7DF-17C3-496E-A6A9-2C8E3F3CF558}"/>
    <dgm:cxn modelId="{96ED20C3-6641-4DC4-82A8-25F94C98FAF2}" srcId="{28DF5046-78ED-4724-A057-FAD435DF48B5}" destId="{2456279D-D81A-4EBF-8682-58E8A98F0AC6}" srcOrd="2" destOrd="0" parTransId="{974360FE-0A2D-4473-B089-9296676BF16D}" sibTransId="{1E9838C0-7713-4784-B2B4-1C5FE92D223A}"/>
    <dgm:cxn modelId="{23A9171D-AD56-4C71-8C55-B81C2B5A5CFC}" type="presOf" srcId="{28DF5046-78ED-4724-A057-FAD435DF48B5}" destId="{C0C78E66-AA08-4D57-9B83-58B9CD7948A8}" srcOrd="0" destOrd="0" presId="urn:microsoft.com/office/officeart/2005/8/layout/vList2"/>
    <dgm:cxn modelId="{5321C2FC-7977-4A25-828A-5C79DD99C9F1}" type="presOf" srcId="{9CC720A8-8D57-45FE-BC4B-0A38B41FE333}" destId="{280769F5-5407-4917-9D44-990B01D9D8D3}" srcOrd="0" destOrd="0" presId="urn:microsoft.com/office/officeart/2005/8/layout/vList2"/>
    <dgm:cxn modelId="{007569BC-3607-413C-B9B5-ACDDEE1A54D8}" type="presOf" srcId="{2456279D-D81A-4EBF-8682-58E8A98F0AC6}" destId="{8E7AE0BA-763A-4152-A727-C8A82CFC65C1}" srcOrd="0" destOrd="0" presId="urn:microsoft.com/office/officeart/2005/8/layout/vList2"/>
    <dgm:cxn modelId="{C262CCBB-4C04-4181-A6B2-F3861FAB8074}" srcId="{28DF5046-78ED-4724-A057-FAD435DF48B5}" destId="{8137B80B-3C2D-4729-A56D-253208F5B712}" srcOrd="0" destOrd="0" parTransId="{3EE381C9-F32E-45D9-9A48-94D2D8E34FF3}" sibTransId="{F886AA31-9A39-400B-AB35-D2061A428940}"/>
    <dgm:cxn modelId="{FA77DCA3-3437-4547-9E6E-34B067B7CB56}" type="presOf" srcId="{CD96F45C-6C40-472F-B2B0-9C965AF2CF03}" destId="{36402A11-CD85-495F-B23C-969181127320}" srcOrd="0" destOrd="0" presId="urn:microsoft.com/office/officeart/2005/8/layout/vList2"/>
    <dgm:cxn modelId="{2D2351B9-880C-4AF8-B89E-71B64DEB004E}" type="presParOf" srcId="{C0C78E66-AA08-4D57-9B83-58B9CD7948A8}" destId="{AA9693FD-5B45-4CC5-8B80-5833D16719DD}" srcOrd="0" destOrd="0" presId="urn:microsoft.com/office/officeart/2005/8/layout/vList2"/>
    <dgm:cxn modelId="{C7707F25-CD28-4F0C-98B2-A5CF79E763E0}" type="presParOf" srcId="{C0C78E66-AA08-4D57-9B83-58B9CD7948A8}" destId="{B4BE502B-2876-4EA8-A767-E8D102D8A6F6}" srcOrd="1" destOrd="0" presId="urn:microsoft.com/office/officeart/2005/8/layout/vList2"/>
    <dgm:cxn modelId="{DED2DAD4-16F8-447F-BDE4-01DDE4777396}" type="presParOf" srcId="{C0C78E66-AA08-4D57-9B83-58B9CD7948A8}" destId="{280769F5-5407-4917-9D44-990B01D9D8D3}" srcOrd="2" destOrd="0" presId="urn:microsoft.com/office/officeart/2005/8/layout/vList2"/>
    <dgm:cxn modelId="{214417A6-1114-4165-BC81-3EA0522F4B68}" type="presParOf" srcId="{C0C78E66-AA08-4D57-9B83-58B9CD7948A8}" destId="{E6942428-92A5-4F52-B53D-0AE9865C701B}" srcOrd="3" destOrd="0" presId="urn:microsoft.com/office/officeart/2005/8/layout/vList2"/>
    <dgm:cxn modelId="{10CE6D74-1B21-4F5D-B8EC-1E99097172C6}" type="presParOf" srcId="{C0C78E66-AA08-4D57-9B83-58B9CD7948A8}" destId="{8E7AE0BA-763A-4152-A727-C8A82CFC65C1}" srcOrd="4" destOrd="0" presId="urn:microsoft.com/office/officeart/2005/8/layout/vList2"/>
    <dgm:cxn modelId="{EB096E8D-F338-4961-AF5F-B183638114F9}" type="presParOf" srcId="{C0C78E66-AA08-4D57-9B83-58B9CD7948A8}" destId="{48054D62-DDEE-40C1-BBF2-D1EBBA92D10D}" srcOrd="5" destOrd="0" presId="urn:microsoft.com/office/officeart/2005/8/layout/vList2"/>
    <dgm:cxn modelId="{243921A4-EC5D-4CD5-9411-3D3B2E11B4F6}" type="presParOf" srcId="{C0C78E66-AA08-4D57-9B83-58B9CD7948A8}" destId="{36402A11-CD85-495F-B23C-969181127320}" srcOrd="6" destOrd="0" presId="urn:microsoft.com/office/officeart/2005/8/layout/vList2"/>
  </dgm:cxnLst>
  <dgm:bg/>
  <dgm:whole/>
</dgm:dataModel>
</file>

<file path=ppt/diagrams/data8.xml><?xml version="1.0" encoding="utf-8"?>
<dgm:dataModel xmlns:dgm="http://schemas.openxmlformats.org/drawingml/2006/diagram" xmlns:a="http://schemas.openxmlformats.org/drawingml/2006/main">
  <dgm:ptLst>
    <dgm:pt modelId="{28DF5046-78ED-4724-A057-FAD435DF48B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137B80B-3C2D-4729-A56D-253208F5B712}">
      <dgm:prSet/>
      <dgm:spPr/>
      <dgm:t>
        <a:bodyPr/>
        <a:lstStyle/>
        <a:p>
          <a:pPr rtl="0"/>
          <a:r>
            <a:rPr lang="en-US" dirty="0" smtClean="0"/>
            <a:t>Large Library in E-book Format</a:t>
          </a:r>
          <a:endParaRPr lang="en-US" dirty="0"/>
        </a:p>
      </dgm:t>
    </dgm:pt>
    <dgm:pt modelId="{3EE381C9-F32E-45D9-9A48-94D2D8E34FF3}" type="parTrans" cxnId="{C262CCBB-4C04-4181-A6B2-F3861FAB8074}">
      <dgm:prSet/>
      <dgm:spPr/>
      <dgm:t>
        <a:bodyPr/>
        <a:lstStyle/>
        <a:p>
          <a:endParaRPr lang="en-US"/>
        </a:p>
      </dgm:t>
    </dgm:pt>
    <dgm:pt modelId="{F886AA31-9A39-400B-AB35-D2061A428940}" type="sibTrans" cxnId="{C262CCBB-4C04-4181-A6B2-F3861FAB8074}">
      <dgm:prSet/>
      <dgm:spPr/>
      <dgm:t>
        <a:bodyPr/>
        <a:lstStyle/>
        <a:p>
          <a:endParaRPr lang="en-US"/>
        </a:p>
      </dgm:t>
    </dgm:pt>
    <dgm:pt modelId="{9CC720A8-8D57-45FE-BC4B-0A38B41FE333}">
      <dgm:prSet/>
      <dgm:spPr/>
      <dgm:t>
        <a:bodyPr/>
        <a:lstStyle/>
        <a:p>
          <a:pPr rtl="0"/>
          <a:r>
            <a:rPr lang="en-US" dirty="0" smtClean="0"/>
            <a:t>Some content before Publishers go to Press</a:t>
          </a:r>
          <a:endParaRPr lang="en-US" dirty="0"/>
        </a:p>
      </dgm:t>
    </dgm:pt>
    <dgm:pt modelId="{54150415-A50A-4CB9-8BD3-4E01A2C24956}" type="parTrans" cxnId="{C8C5CDF3-7155-471F-B48D-F0B71F2E14E9}">
      <dgm:prSet/>
      <dgm:spPr/>
      <dgm:t>
        <a:bodyPr/>
        <a:lstStyle/>
        <a:p>
          <a:endParaRPr lang="en-US"/>
        </a:p>
      </dgm:t>
    </dgm:pt>
    <dgm:pt modelId="{A7A15254-82AA-4E46-9C9C-5A5635CAC313}" type="sibTrans" cxnId="{C8C5CDF3-7155-471F-B48D-F0B71F2E14E9}">
      <dgm:prSet/>
      <dgm:spPr/>
      <dgm:t>
        <a:bodyPr/>
        <a:lstStyle/>
        <a:p>
          <a:endParaRPr lang="en-US"/>
        </a:p>
      </dgm:t>
    </dgm:pt>
    <dgm:pt modelId="{2456279D-D81A-4EBF-8682-58E8A98F0AC6}">
      <dgm:prSet/>
      <dgm:spPr/>
      <dgm:t>
        <a:bodyPr/>
        <a:lstStyle/>
        <a:p>
          <a:pPr rtl="0"/>
          <a:r>
            <a:rPr lang="en-US" dirty="0" smtClean="0"/>
            <a:t>Access to Videos with Library subscription</a:t>
          </a:r>
          <a:endParaRPr lang="en-US" dirty="0"/>
        </a:p>
      </dgm:t>
    </dgm:pt>
    <dgm:pt modelId="{974360FE-0A2D-4473-B089-9296676BF16D}" type="parTrans" cxnId="{96ED20C3-6641-4DC4-82A8-25F94C98FAF2}">
      <dgm:prSet/>
      <dgm:spPr/>
      <dgm:t>
        <a:bodyPr/>
        <a:lstStyle/>
        <a:p>
          <a:endParaRPr lang="en-US"/>
        </a:p>
      </dgm:t>
    </dgm:pt>
    <dgm:pt modelId="{1E9838C0-7713-4784-B2B4-1C5FE92D223A}" type="sibTrans" cxnId="{96ED20C3-6641-4DC4-82A8-25F94C98FAF2}">
      <dgm:prSet/>
      <dgm:spPr/>
      <dgm:t>
        <a:bodyPr/>
        <a:lstStyle/>
        <a:p>
          <a:endParaRPr lang="en-US"/>
        </a:p>
      </dgm:t>
    </dgm:pt>
    <dgm:pt modelId="{CD96F45C-6C40-472F-B2B0-9C965AF2CF03}">
      <dgm:prSet/>
      <dgm:spPr/>
      <dgm:t>
        <a:bodyPr/>
        <a:lstStyle/>
        <a:p>
          <a:pPr rtl="0"/>
          <a:r>
            <a:rPr lang="en-US" dirty="0" smtClean="0"/>
            <a:t>PDF Download of content chapters</a:t>
          </a:r>
          <a:endParaRPr lang="en-US" dirty="0"/>
        </a:p>
      </dgm:t>
    </dgm:pt>
    <dgm:pt modelId="{F90DCDC6-D326-4D1D-9332-530C0566EF8D}" type="parTrans" cxnId="{FF4EE7BE-070D-4235-AE36-11AA8F33780C}">
      <dgm:prSet/>
      <dgm:spPr/>
      <dgm:t>
        <a:bodyPr/>
        <a:lstStyle/>
        <a:p>
          <a:endParaRPr lang="en-US"/>
        </a:p>
      </dgm:t>
    </dgm:pt>
    <dgm:pt modelId="{C25AA7DF-17C3-496E-A6A9-2C8E3F3CF558}" type="sibTrans" cxnId="{FF4EE7BE-070D-4235-AE36-11AA8F33780C}">
      <dgm:prSet/>
      <dgm:spPr/>
      <dgm:t>
        <a:bodyPr/>
        <a:lstStyle/>
        <a:p>
          <a:endParaRPr lang="en-US"/>
        </a:p>
      </dgm:t>
    </dgm:pt>
    <dgm:pt modelId="{C0C78E66-AA08-4D57-9B83-58B9CD7948A8}" type="pres">
      <dgm:prSet presAssocID="{28DF5046-78ED-4724-A057-FAD435DF48B5}" presName="linear" presStyleCnt="0">
        <dgm:presLayoutVars>
          <dgm:animLvl val="lvl"/>
          <dgm:resizeHandles val="exact"/>
        </dgm:presLayoutVars>
      </dgm:prSet>
      <dgm:spPr/>
      <dgm:t>
        <a:bodyPr/>
        <a:lstStyle/>
        <a:p>
          <a:endParaRPr lang="en-US"/>
        </a:p>
      </dgm:t>
    </dgm:pt>
    <dgm:pt modelId="{AA9693FD-5B45-4CC5-8B80-5833D16719DD}" type="pres">
      <dgm:prSet presAssocID="{8137B80B-3C2D-4729-A56D-253208F5B712}" presName="parentText" presStyleLbl="node1" presStyleIdx="0" presStyleCnt="4">
        <dgm:presLayoutVars>
          <dgm:chMax val="0"/>
          <dgm:bulletEnabled val="1"/>
        </dgm:presLayoutVars>
      </dgm:prSet>
      <dgm:spPr/>
      <dgm:t>
        <a:bodyPr/>
        <a:lstStyle/>
        <a:p>
          <a:endParaRPr lang="en-US"/>
        </a:p>
      </dgm:t>
    </dgm:pt>
    <dgm:pt modelId="{B4BE502B-2876-4EA8-A767-E8D102D8A6F6}" type="pres">
      <dgm:prSet presAssocID="{F886AA31-9A39-400B-AB35-D2061A428940}" presName="spacer" presStyleCnt="0"/>
      <dgm:spPr/>
    </dgm:pt>
    <dgm:pt modelId="{280769F5-5407-4917-9D44-990B01D9D8D3}" type="pres">
      <dgm:prSet presAssocID="{9CC720A8-8D57-45FE-BC4B-0A38B41FE333}" presName="parentText" presStyleLbl="node1" presStyleIdx="1" presStyleCnt="4">
        <dgm:presLayoutVars>
          <dgm:chMax val="0"/>
          <dgm:bulletEnabled val="1"/>
        </dgm:presLayoutVars>
      </dgm:prSet>
      <dgm:spPr/>
      <dgm:t>
        <a:bodyPr/>
        <a:lstStyle/>
        <a:p>
          <a:endParaRPr lang="en-US"/>
        </a:p>
      </dgm:t>
    </dgm:pt>
    <dgm:pt modelId="{E6942428-92A5-4F52-B53D-0AE9865C701B}" type="pres">
      <dgm:prSet presAssocID="{A7A15254-82AA-4E46-9C9C-5A5635CAC313}" presName="spacer" presStyleCnt="0"/>
      <dgm:spPr/>
    </dgm:pt>
    <dgm:pt modelId="{8E7AE0BA-763A-4152-A727-C8A82CFC65C1}" type="pres">
      <dgm:prSet presAssocID="{2456279D-D81A-4EBF-8682-58E8A98F0AC6}" presName="parentText" presStyleLbl="node1" presStyleIdx="2" presStyleCnt="4">
        <dgm:presLayoutVars>
          <dgm:chMax val="0"/>
          <dgm:bulletEnabled val="1"/>
        </dgm:presLayoutVars>
      </dgm:prSet>
      <dgm:spPr/>
      <dgm:t>
        <a:bodyPr/>
        <a:lstStyle/>
        <a:p>
          <a:endParaRPr lang="en-US"/>
        </a:p>
      </dgm:t>
    </dgm:pt>
    <dgm:pt modelId="{48054D62-DDEE-40C1-BBF2-D1EBBA92D10D}" type="pres">
      <dgm:prSet presAssocID="{1E9838C0-7713-4784-B2B4-1C5FE92D223A}" presName="spacer" presStyleCnt="0"/>
      <dgm:spPr/>
    </dgm:pt>
    <dgm:pt modelId="{36402A11-CD85-495F-B23C-969181127320}" type="pres">
      <dgm:prSet presAssocID="{CD96F45C-6C40-472F-B2B0-9C965AF2CF03}" presName="parentText" presStyleLbl="node1" presStyleIdx="3" presStyleCnt="4">
        <dgm:presLayoutVars>
          <dgm:chMax val="0"/>
          <dgm:bulletEnabled val="1"/>
        </dgm:presLayoutVars>
      </dgm:prSet>
      <dgm:spPr/>
      <dgm:t>
        <a:bodyPr/>
        <a:lstStyle/>
        <a:p>
          <a:endParaRPr lang="en-US"/>
        </a:p>
      </dgm:t>
    </dgm:pt>
  </dgm:ptLst>
  <dgm:cxnLst>
    <dgm:cxn modelId="{40EF39B9-73F2-4F75-B477-810FE820722A}" type="presOf" srcId="{2456279D-D81A-4EBF-8682-58E8A98F0AC6}" destId="{8E7AE0BA-763A-4152-A727-C8A82CFC65C1}" srcOrd="0" destOrd="0" presId="urn:microsoft.com/office/officeart/2005/8/layout/vList2"/>
    <dgm:cxn modelId="{C8C5CDF3-7155-471F-B48D-F0B71F2E14E9}" srcId="{28DF5046-78ED-4724-A057-FAD435DF48B5}" destId="{9CC720A8-8D57-45FE-BC4B-0A38B41FE333}" srcOrd="1" destOrd="0" parTransId="{54150415-A50A-4CB9-8BD3-4E01A2C24956}" sibTransId="{A7A15254-82AA-4E46-9C9C-5A5635CAC313}"/>
    <dgm:cxn modelId="{FF4EE7BE-070D-4235-AE36-11AA8F33780C}" srcId="{28DF5046-78ED-4724-A057-FAD435DF48B5}" destId="{CD96F45C-6C40-472F-B2B0-9C965AF2CF03}" srcOrd="3" destOrd="0" parTransId="{F90DCDC6-D326-4D1D-9332-530C0566EF8D}" sibTransId="{C25AA7DF-17C3-496E-A6A9-2C8E3F3CF558}"/>
    <dgm:cxn modelId="{EA3DC03E-A4C8-4FA6-B023-F8332D72B537}" type="presOf" srcId="{8137B80B-3C2D-4729-A56D-253208F5B712}" destId="{AA9693FD-5B45-4CC5-8B80-5833D16719DD}" srcOrd="0" destOrd="0" presId="urn:microsoft.com/office/officeart/2005/8/layout/vList2"/>
    <dgm:cxn modelId="{BAC89F73-50B1-415F-A838-6FD1DCCC099B}" type="presOf" srcId="{9CC720A8-8D57-45FE-BC4B-0A38B41FE333}" destId="{280769F5-5407-4917-9D44-990B01D9D8D3}" srcOrd="0" destOrd="0" presId="urn:microsoft.com/office/officeart/2005/8/layout/vList2"/>
    <dgm:cxn modelId="{96ED20C3-6641-4DC4-82A8-25F94C98FAF2}" srcId="{28DF5046-78ED-4724-A057-FAD435DF48B5}" destId="{2456279D-D81A-4EBF-8682-58E8A98F0AC6}" srcOrd="2" destOrd="0" parTransId="{974360FE-0A2D-4473-B089-9296676BF16D}" sibTransId="{1E9838C0-7713-4784-B2B4-1C5FE92D223A}"/>
    <dgm:cxn modelId="{267C6F5C-FAB9-43DF-8A04-6CE5F71BC1F3}" type="presOf" srcId="{CD96F45C-6C40-472F-B2B0-9C965AF2CF03}" destId="{36402A11-CD85-495F-B23C-969181127320}" srcOrd="0" destOrd="0" presId="urn:microsoft.com/office/officeart/2005/8/layout/vList2"/>
    <dgm:cxn modelId="{6C3C8A4E-31E3-4B3C-8025-B2812A467543}" type="presOf" srcId="{28DF5046-78ED-4724-A057-FAD435DF48B5}" destId="{C0C78E66-AA08-4D57-9B83-58B9CD7948A8}" srcOrd="0" destOrd="0" presId="urn:microsoft.com/office/officeart/2005/8/layout/vList2"/>
    <dgm:cxn modelId="{C262CCBB-4C04-4181-A6B2-F3861FAB8074}" srcId="{28DF5046-78ED-4724-A057-FAD435DF48B5}" destId="{8137B80B-3C2D-4729-A56D-253208F5B712}" srcOrd="0" destOrd="0" parTransId="{3EE381C9-F32E-45D9-9A48-94D2D8E34FF3}" sibTransId="{F886AA31-9A39-400B-AB35-D2061A428940}"/>
    <dgm:cxn modelId="{908D0AB6-566B-42CB-BF58-1093A04662C1}" type="presParOf" srcId="{C0C78E66-AA08-4D57-9B83-58B9CD7948A8}" destId="{AA9693FD-5B45-4CC5-8B80-5833D16719DD}" srcOrd="0" destOrd="0" presId="urn:microsoft.com/office/officeart/2005/8/layout/vList2"/>
    <dgm:cxn modelId="{10CA4CF4-3F5F-4000-A9AB-DD918FA9FC3D}" type="presParOf" srcId="{C0C78E66-AA08-4D57-9B83-58B9CD7948A8}" destId="{B4BE502B-2876-4EA8-A767-E8D102D8A6F6}" srcOrd="1" destOrd="0" presId="urn:microsoft.com/office/officeart/2005/8/layout/vList2"/>
    <dgm:cxn modelId="{712B1245-57D6-46A1-9EAC-786929B21E41}" type="presParOf" srcId="{C0C78E66-AA08-4D57-9B83-58B9CD7948A8}" destId="{280769F5-5407-4917-9D44-990B01D9D8D3}" srcOrd="2" destOrd="0" presId="urn:microsoft.com/office/officeart/2005/8/layout/vList2"/>
    <dgm:cxn modelId="{E5BCA9D5-D0EC-49C4-9B59-91057C183D54}" type="presParOf" srcId="{C0C78E66-AA08-4D57-9B83-58B9CD7948A8}" destId="{E6942428-92A5-4F52-B53D-0AE9865C701B}" srcOrd="3" destOrd="0" presId="urn:microsoft.com/office/officeart/2005/8/layout/vList2"/>
    <dgm:cxn modelId="{6935C082-B7AA-4E9C-969D-5A613868ACDB}" type="presParOf" srcId="{C0C78E66-AA08-4D57-9B83-58B9CD7948A8}" destId="{8E7AE0BA-763A-4152-A727-C8A82CFC65C1}" srcOrd="4" destOrd="0" presId="urn:microsoft.com/office/officeart/2005/8/layout/vList2"/>
    <dgm:cxn modelId="{60BEAD2B-4BB1-44F5-BF2E-A76D2E4224DE}" type="presParOf" srcId="{C0C78E66-AA08-4D57-9B83-58B9CD7948A8}" destId="{48054D62-DDEE-40C1-BBF2-D1EBBA92D10D}" srcOrd="5" destOrd="0" presId="urn:microsoft.com/office/officeart/2005/8/layout/vList2"/>
    <dgm:cxn modelId="{899C2B5D-917A-45D4-B5EB-D1AAE84D1C85}" type="presParOf" srcId="{C0C78E66-AA08-4D57-9B83-58B9CD7948A8}" destId="{36402A11-CD85-495F-B23C-969181127320}" srcOrd="6" destOrd="0" presId="urn:microsoft.com/office/officeart/2005/8/layout/vList2"/>
  </dgm:cxnLst>
  <dgm:bg/>
  <dgm:whole/>
</dgm:dataModel>
</file>

<file path=ppt/diagrams/data9.xml><?xml version="1.0" encoding="utf-8"?>
<dgm:dataModel xmlns:dgm="http://schemas.openxmlformats.org/drawingml/2006/diagram" xmlns:a="http://schemas.openxmlformats.org/drawingml/2006/main">
  <dgm:ptLst>
    <dgm:pt modelId="{28DF5046-78ED-4724-A057-FAD435DF48B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137B80B-3C2D-4729-A56D-253208F5B712}">
      <dgm:prSet/>
      <dgm:spPr/>
      <dgm:t>
        <a:bodyPr/>
        <a:lstStyle/>
        <a:p>
          <a:pPr rtl="0"/>
          <a:r>
            <a:rPr lang="en-US" dirty="0" smtClean="0"/>
            <a:t>Content updated by Microsoft Employees</a:t>
          </a:r>
          <a:endParaRPr lang="en-US" dirty="0"/>
        </a:p>
      </dgm:t>
    </dgm:pt>
    <dgm:pt modelId="{3EE381C9-F32E-45D9-9A48-94D2D8E34FF3}" type="parTrans" cxnId="{C262CCBB-4C04-4181-A6B2-F3861FAB8074}">
      <dgm:prSet/>
      <dgm:spPr/>
      <dgm:t>
        <a:bodyPr/>
        <a:lstStyle/>
        <a:p>
          <a:endParaRPr lang="en-US"/>
        </a:p>
      </dgm:t>
    </dgm:pt>
    <dgm:pt modelId="{F886AA31-9A39-400B-AB35-D2061A428940}" type="sibTrans" cxnId="{C262CCBB-4C04-4181-A6B2-F3861FAB8074}">
      <dgm:prSet/>
      <dgm:spPr/>
      <dgm:t>
        <a:bodyPr/>
        <a:lstStyle/>
        <a:p>
          <a:endParaRPr lang="en-US"/>
        </a:p>
      </dgm:t>
    </dgm:pt>
    <dgm:pt modelId="{9CC720A8-8D57-45FE-BC4B-0A38B41FE333}">
      <dgm:prSet/>
      <dgm:spPr/>
      <dgm:t>
        <a:bodyPr/>
        <a:lstStyle/>
        <a:p>
          <a:pPr rtl="0"/>
          <a:r>
            <a:rPr lang="en-US" dirty="0" smtClean="0"/>
            <a:t>Content updated by Industry Professionals</a:t>
          </a:r>
          <a:endParaRPr lang="en-US" dirty="0"/>
        </a:p>
      </dgm:t>
    </dgm:pt>
    <dgm:pt modelId="{54150415-A50A-4CB9-8BD3-4E01A2C24956}" type="parTrans" cxnId="{C8C5CDF3-7155-471F-B48D-F0B71F2E14E9}">
      <dgm:prSet/>
      <dgm:spPr/>
      <dgm:t>
        <a:bodyPr/>
        <a:lstStyle/>
        <a:p>
          <a:endParaRPr lang="en-US"/>
        </a:p>
      </dgm:t>
    </dgm:pt>
    <dgm:pt modelId="{A7A15254-82AA-4E46-9C9C-5A5635CAC313}" type="sibTrans" cxnId="{C8C5CDF3-7155-471F-B48D-F0B71F2E14E9}">
      <dgm:prSet/>
      <dgm:spPr/>
      <dgm:t>
        <a:bodyPr/>
        <a:lstStyle/>
        <a:p>
          <a:endParaRPr lang="en-US"/>
        </a:p>
      </dgm:t>
    </dgm:pt>
    <dgm:pt modelId="{2456279D-D81A-4EBF-8682-58E8A98F0AC6}">
      <dgm:prSet/>
      <dgm:spPr/>
      <dgm:t>
        <a:bodyPr/>
        <a:lstStyle/>
        <a:p>
          <a:pPr rtl="0"/>
          <a:r>
            <a:rPr lang="en-US" dirty="0" smtClean="0"/>
            <a:t>Informal Tone, updated frequently</a:t>
          </a:r>
          <a:endParaRPr lang="en-US" dirty="0"/>
        </a:p>
      </dgm:t>
    </dgm:pt>
    <dgm:pt modelId="{974360FE-0A2D-4473-B089-9296676BF16D}" type="parTrans" cxnId="{96ED20C3-6641-4DC4-82A8-25F94C98FAF2}">
      <dgm:prSet/>
      <dgm:spPr/>
      <dgm:t>
        <a:bodyPr/>
        <a:lstStyle/>
        <a:p>
          <a:endParaRPr lang="en-US"/>
        </a:p>
      </dgm:t>
    </dgm:pt>
    <dgm:pt modelId="{1E9838C0-7713-4784-B2B4-1C5FE92D223A}" type="sibTrans" cxnId="{96ED20C3-6641-4DC4-82A8-25F94C98FAF2}">
      <dgm:prSet/>
      <dgm:spPr/>
      <dgm:t>
        <a:bodyPr/>
        <a:lstStyle/>
        <a:p>
          <a:endParaRPr lang="en-US"/>
        </a:p>
      </dgm:t>
    </dgm:pt>
    <dgm:pt modelId="{CD96F45C-6C40-472F-B2B0-9C965AF2CF03}">
      <dgm:prSet/>
      <dgm:spPr/>
      <dgm:t>
        <a:bodyPr/>
        <a:lstStyle/>
        <a:p>
          <a:pPr rtl="0"/>
          <a:r>
            <a:rPr lang="en-US" dirty="0" smtClean="0"/>
            <a:t>Honest opinions</a:t>
          </a:r>
          <a:endParaRPr lang="en-US" dirty="0"/>
        </a:p>
      </dgm:t>
    </dgm:pt>
    <dgm:pt modelId="{F90DCDC6-D326-4D1D-9332-530C0566EF8D}" type="parTrans" cxnId="{FF4EE7BE-070D-4235-AE36-11AA8F33780C}">
      <dgm:prSet/>
      <dgm:spPr/>
      <dgm:t>
        <a:bodyPr/>
        <a:lstStyle/>
        <a:p>
          <a:endParaRPr lang="en-US"/>
        </a:p>
      </dgm:t>
    </dgm:pt>
    <dgm:pt modelId="{C25AA7DF-17C3-496E-A6A9-2C8E3F3CF558}" type="sibTrans" cxnId="{FF4EE7BE-070D-4235-AE36-11AA8F33780C}">
      <dgm:prSet/>
      <dgm:spPr/>
      <dgm:t>
        <a:bodyPr/>
        <a:lstStyle/>
        <a:p>
          <a:endParaRPr lang="en-US"/>
        </a:p>
      </dgm:t>
    </dgm:pt>
    <dgm:pt modelId="{C0C78E66-AA08-4D57-9B83-58B9CD7948A8}" type="pres">
      <dgm:prSet presAssocID="{28DF5046-78ED-4724-A057-FAD435DF48B5}" presName="linear" presStyleCnt="0">
        <dgm:presLayoutVars>
          <dgm:animLvl val="lvl"/>
          <dgm:resizeHandles val="exact"/>
        </dgm:presLayoutVars>
      </dgm:prSet>
      <dgm:spPr/>
      <dgm:t>
        <a:bodyPr/>
        <a:lstStyle/>
        <a:p>
          <a:endParaRPr lang="en-US"/>
        </a:p>
      </dgm:t>
    </dgm:pt>
    <dgm:pt modelId="{AA9693FD-5B45-4CC5-8B80-5833D16719DD}" type="pres">
      <dgm:prSet presAssocID="{8137B80B-3C2D-4729-A56D-253208F5B712}" presName="parentText" presStyleLbl="node1" presStyleIdx="0" presStyleCnt="4">
        <dgm:presLayoutVars>
          <dgm:chMax val="0"/>
          <dgm:bulletEnabled val="1"/>
        </dgm:presLayoutVars>
      </dgm:prSet>
      <dgm:spPr/>
      <dgm:t>
        <a:bodyPr/>
        <a:lstStyle/>
        <a:p>
          <a:endParaRPr lang="en-US"/>
        </a:p>
      </dgm:t>
    </dgm:pt>
    <dgm:pt modelId="{B4BE502B-2876-4EA8-A767-E8D102D8A6F6}" type="pres">
      <dgm:prSet presAssocID="{F886AA31-9A39-400B-AB35-D2061A428940}" presName="spacer" presStyleCnt="0"/>
      <dgm:spPr/>
    </dgm:pt>
    <dgm:pt modelId="{280769F5-5407-4917-9D44-990B01D9D8D3}" type="pres">
      <dgm:prSet presAssocID="{9CC720A8-8D57-45FE-BC4B-0A38B41FE333}" presName="parentText" presStyleLbl="node1" presStyleIdx="1" presStyleCnt="4">
        <dgm:presLayoutVars>
          <dgm:chMax val="0"/>
          <dgm:bulletEnabled val="1"/>
        </dgm:presLayoutVars>
      </dgm:prSet>
      <dgm:spPr/>
      <dgm:t>
        <a:bodyPr/>
        <a:lstStyle/>
        <a:p>
          <a:endParaRPr lang="en-US"/>
        </a:p>
      </dgm:t>
    </dgm:pt>
    <dgm:pt modelId="{E6942428-92A5-4F52-B53D-0AE9865C701B}" type="pres">
      <dgm:prSet presAssocID="{A7A15254-82AA-4E46-9C9C-5A5635CAC313}" presName="spacer" presStyleCnt="0"/>
      <dgm:spPr/>
    </dgm:pt>
    <dgm:pt modelId="{8E7AE0BA-763A-4152-A727-C8A82CFC65C1}" type="pres">
      <dgm:prSet presAssocID="{2456279D-D81A-4EBF-8682-58E8A98F0AC6}" presName="parentText" presStyleLbl="node1" presStyleIdx="2" presStyleCnt="4">
        <dgm:presLayoutVars>
          <dgm:chMax val="0"/>
          <dgm:bulletEnabled val="1"/>
        </dgm:presLayoutVars>
      </dgm:prSet>
      <dgm:spPr/>
      <dgm:t>
        <a:bodyPr/>
        <a:lstStyle/>
        <a:p>
          <a:endParaRPr lang="en-US"/>
        </a:p>
      </dgm:t>
    </dgm:pt>
    <dgm:pt modelId="{48054D62-DDEE-40C1-BBF2-D1EBBA92D10D}" type="pres">
      <dgm:prSet presAssocID="{1E9838C0-7713-4784-B2B4-1C5FE92D223A}" presName="spacer" presStyleCnt="0"/>
      <dgm:spPr/>
    </dgm:pt>
    <dgm:pt modelId="{36402A11-CD85-495F-B23C-969181127320}" type="pres">
      <dgm:prSet presAssocID="{CD96F45C-6C40-472F-B2B0-9C965AF2CF03}" presName="parentText" presStyleLbl="node1" presStyleIdx="3" presStyleCnt="4" custLinFactNeighborY="54643">
        <dgm:presLayoutVars>
          <dgm:chMax val="0"/>
          <dgm:bulletEnabled val="1"/>
        </dgm:presLayoutVars>
      </dgm:prSet>
      <dgm:spPr/>
      <dgm:t>
        <a:bodyPr/>
        <a:lstStyle/>
        <a:p>
          <a:endParaRPr lang="en-US"/>
        </a:p>
      </dgm:t>
    </dgm:pt>
  </dgm:ptLst>
  <dgm:cxnLst>
    <dgm:cxn modelId="{C8C5CDF3-7155-471F-B48D-F0B71F2E14E9}" srcId="{28DF5046-78ED-4724-A057-FAD435DF48B5}" destId="{9CC720A8-8D57-45FE-BC4B-0A38B41FE333}" srcOrd="1" destOrd="0" parTransId="{54150415-A50A-4CB9-8BD3-4E01A2C24956}" sibTransId="{A7A15254-82AA-4E46-9C9C-5A5635CAC313}"/>
    <dgm:cxn modelId="{FF4EE7BE-070D-4235-AE36-11AA8F33780C}" srcId="{28DF5046-78ED-4724-A057-FAD435DF48B5}" destId="{CD96F45C-6C40-472F-B2B0-9C965AF2CF03}" srcOrd="3" destOrd="0" parTransId="{F90DCDC6-D326-4D1D-9332-530C0566EF8D}" sibTransId="{C25AA7DF-17C3-496E-A6A9-2C8E3F3CF558}"/>
    <dgm:cxn modelId="{96ED20C3-6641-4DC4-82A8-25F94C98FAF2}" srcId="{28DF5046-78ED-4724-A057-FAD435DF48B5}" destId="{2456279D-D81A-4EBF-8682-58E8A98F0AC6}" srcOrd="2" destOrd="0" parTransId="{974360FE-0A2D-4473-B089-9296676BF16D}" sibTransId="{1E9838C0-7713-4784-B2B4-1C5FE92D223A}"/>
    <dgm:cxn modelId="{1FE61BAE-BBB8-4D71-B498-2BC624A1193F}" type="presOf" srcId="{9CC720A8-8D57-45FE-BC4B-0A38B41FE333}" destId="{280769F5-5407-4917-9D44-990B01D9D8D3}" srcOrd="0" destOrd="0" presId="urn:microsoft.com/office/officeart/2005/8/layout/vList2"/>
    <dgm:cxn modelId="{C81F6CF6-81F6-4C52-92E7-6FAE53E9C217}" type="presOf" srcId="{2456279D-D81A-4EBF-8682-58E8A98F0AC6}" destId="{8E7AE0BA-763A-4152-A727-C8A82CFC65C1}" srcOrd="0" destOrd="0" presId="urn:microsoft.com/office/officeart/2005/8/layout/vList2"/>
    <dgm:cxn modelId="{4C2B64C6-2A63-4431-8F98-CAF715953FFA}" type="presOf" srcId="{28DF5046-78ED-4724-A057-FAD435DF48B5}" destId="{C0C78E66-AA08-4D57-9B83-58B9CD7948A8}" srcOrd="0" destOrd="0" presId="urn:microsoft.com/office/officeart/2005/8/layout/vList2"/>
    <dgm:cxn modelId="{37889D0C-7F85-4F45-AA50-6CE6AB7DC4C4}" type="presOf" srcId="{8137B80B-3C2D-4729-A56D-253208F5B712}" destId="{AA9693FD-5B45-4CC5-8B80-5833D16719DD}" srcOrd="0" destOrd="0" presId="urn:microsoft.com/office/officeart/2005/8/layout/vList2"/>
    <dgm:cxn modelId="{C262CCBB-4C04-4181-A6B2-F3861FAB8074}" srcId="{28DF5046-78ED-4724-A057-FAD435DF48B5}" destId="{8137B80B-3C2D-4729-A56D-253208F5B712}" srcOrd="0" destOrd="0" parTransId="{3EE381C9-F32E-45D9-9A48-94D2D8E34FF3}" sibTransId="{F886AA31-9A39-400B-AB35-D2061A428940}"/>
    <dgm:cxn modelId="{23CA0407-1193-42FB-87B5-666D43B2B013}" type="presOf" srcId="{CD96F45C-6C40-472F-B2B0-9C965AF2CF03}" destId="{36402A11-CD85-495F-B23C-969181127320}" srcOrd="0" destOrd="0" presId="urn:microsoft.com/office/officeart/2005/8/layout/vList2"/>
    <dgm:cxn modelId="{7DF7057A-833C-4D63-BE29-008889F15CAE}" type="presParOf" srcId="{C0C78E66-AA08-4D57-9B83-58B9CD7948A8}" destId="{AA9693FD-5B45-4CC5-8B80-5833D16719DD}" srcOrd="0" destOrd="0" presId="urn:microsoft.com/office/officeart/2005/8/layout/vList2"/>
    <dgm:cxn modelId="{201A8FB3-1934-4440-8059-D5286F8643B1}" type="presParOf" srcId="{C0C78E66-AA08-4D57-9B83-58B9CD7948A8}" destId="{B4BE502B-2876-4EA8-A767-E8D102D8A6F6}" srcOrd="1" destOrd="0" presId="urn:microsoft.com/office/officeart/2005/8/layout/vList2"/>
    <dgm:cxn modelId="{EDCF9E74-119A-4DEC-96CE-1809DDE53A1E}" type="presParOf" srcId="{C0C78E66-AA08-4D57-9B83-58B9CD7948A8}" destId="{280769F5-5407-4917-9D44-990B01D9D8D3}" srcOrd="2" destOrd="0" presId="urn:microsoft.com/office/officeart/2005/8/layout/vList2"/>
    <dgm:cxn modelId="{887C1180-4A56-4C2F-A29B-F95B584ECF63}" type="presParOf" srcId="{C0C78E66-AA08-4D57-9B83-58B9CD7948A8}" destId="{E6942428-92A5-4F52-B53D-0AE9865C701B}" srcOrd="3" destOrd="0" presId="urn:microsoft.com/office/officeart/2005/8/layout/vList2"/>
    <dgm:cxn modelId="{D4F67ED9-487B-4ECC-AFF7-54F88BBE5EE5}" type="presParOf" srcId="{C0C78E66-AA08-4D57-9B83-58B9CD7948A8}" destId="{8E7AE0BA-763A-4152-A727-C8A82CFC65C1}" srcOrd="4" destOrd="0" presId="urn:microsoft.com/office/officeart/2005/8/layout/vList2"/>
    <dgm:cxn modelId="{BBFDFEE3-5D47-488D-9333-3DB41E337761}" type="presParOf" srcId="{C0C78E66-AA08-4D57-9B83-58B9CD7948A8}" destId="{48054D62-DDEE-40C1-BBF2-D1EBBA92D10D}" srcOrd="5" destOrd="0" presId="urn:microsoft.com/office/officeart/2005/8/layout/vList2"/>
    <dgm:cxn modelId="{F5942CF3-81E9-473F-A216-8B7758CFA372}" type="presParOf" srcId="{C0C78E66-AA08-4D57-9B83-58B9CD7948A8}" destId="{36402A11-CD85-495F-B23C-969181127320}" srcOrd="6"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DF36A6-75E3-43D4-8920-4321EB695DFC}" type="datetimeFigureOut">
              <a:rPr lang="en-US" smtClean="0"/>
              <a:pPr/>
              <a:t>5/18/2007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70B189-0492-443B-8DCD-B29D8A9A814C}"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afari.oreilly.com/"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pkguild.com/"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blogs.technet.com/exchange/default.aspx" TargetMode="External"/><Relationship Id="rId5" Type="http://schemas.openxmlformats.org/officeDocument/2006/relationships/hyperlink" Target="http://blogs.technet.com/uc/default.aspx" TargetMode="External"/><Relationship Id="rId4" Type="http://schemas.openxmlformats.org/officeDocument/2006/relationships/hyperlink" Target="http://www.microsoft.com/communities/blogs/PortalHome.mspx"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microsoft.com/events/vlabs/default.mspx" TargetMode="External"/><Relationship Id="rId2" Type="http://schemas.openxmlformats.org/officeDocument/2006/relationships/slide" Target="../slides/slide3.xml"/><Relationship Id="rId1" Type="http://schemas.openxmlformats.org/officeDocument/2006/relationships/notesMaster" Target="../notesMasters/notesMaster1.xml"/><Relationship Id="rId5" Type="http://schemas.openxmlformats.org/officeDocument/2006/relationships/hyperlink" Target="http://msdn.microsoft.com/virtuallabs/" TargetMode="External"/><Relationship Id="rId4" Type="http://schemas.openxmlformats.org/officeDocument/2006/relationships/hyperlink" Target="http://www.microsoft.com/technet/traincert/virtuallab/"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microsoft.com/events/default.mspx"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www.microsoft.com/events/webcasts/ondemand.mspx"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microsoft.com/technet/try/vhd/default.mspx"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microsoft.com/events/podcasts/default.mspx"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microsoft.com/technet/technetmag/default.aspx"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www.microsoft.com/technet/technetmag/subscribe.aspx"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microsoft.com/technet/community/tnradio/default.mspx"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www.microsoft.com/technet/community/tnradio/archive/default.mspx"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know we've heard it all before.</a:t>
            </a:r>
          </a:p>
          <a:p>
            <a:r>
              <a:rPr lang="en-US" dirty="0" smtClean="0"/>
              <a:t>TechNet provides some great benefits to help IT Professionals do their job effectively.</a:t>
            </a:r>
          </a:p>
          <a:p>
            <a:r>
              <a:rPr lang="en-US" dirty="0" smtClean="0"/>
              <a:t>We've heard that, and we know how great it really is, they provide us all this content!</a:t>
            </a:r>
          </a:p>
          <a:p>
            <a:r>
              <a:rPr lang="en-US" dirty="0" smtClean="0"/>
              <a:t>So much still yet, do we really even have any idea exactly how much they're providing?</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DF70B189-0492-443B-8DCD-B29D8A9A814C}"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rtl="0" eaLnBrk="1" latinLnBrk="0" hangingPunct="1"/>
            <a:r>
              <a:rPr lang="de-DE" sz="1200" kern="1200" dirty="0" smtClean="0">
                <a:solidFill>
                  <a:schemeClr val="tx1"/>
                </a:solidFill>
                <a:latin typeface="+mn-lt"/>
                <a:ea typeface="+mn-ea"/>
                <a:cs typeface="+mn-cs"/>
                <a:hlinkClick r:id="rId3"/>
              </a:rPr>
              <a:t>http://safari.oreilly.com/</a:t>
            </a:r>
            <a:r>
              <a:rPr lang="de-DE" sz="1200" kern="1200" dirty="0" smtClean="0">
                <a:solidFill>
                  <a:schemeClr val="tx1"/>
                </a:solidFill>
                <a:latin typeface="+mn-lt"/>
                <a:ea typeface="+mn-ea"/>
                <a:cs typeface="+mn-cs"/>
              </a:rPr>
              <a:t> - O‘Reilly Safari</a:t>
            </a:r>
            <a:endParaRPr lang="en-US" sz="1200" dirty="0" smtClean="0"/>
          </a:p>
          <a:p>
            <a:endParaRPr lang="en-US" baseline="0" dirty="0" smtClean="0"/>
          </a:p>
        </p:txBody>
      </p:sp>
      <p:sp>
        <p:nvSpPr>
          <p:cNvPr id="4" name="Slide Number Placeholder 3"/>
          <p:cNvSpPr>
            <a:spLocks noGrp="1"/>
          </p:cNvSpPr>
          <p:nvPr>
            <p:ph type="sldNum" sz="quarter" idx="10"/>
          </p:nvPr>
        </p:nvSpPr>
        <p:spPr/>
        <p:txBody>
          <a:bodyPr/>
          <a:lstStyle/>
          <a:p>
            <a:fld id="{DF70B189-0492-443B-8DCD-B29D8A9A814C}"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sz="1200" dirty="0" smtClean="0">
                <a:hlinkClick r:id="rId3"/>
              </a:rPr>
              <a:t>http://www.pkguild.com</a:t>
            </a:r>
            <a:r>
              <a:rPr lang="de-DE" sz="1200" dirty="0" smtClean="0"/>
              <a:t> – Christopher Kusek – Technology Blog</a:t>
            </a:r>
          </a:p>
          <a:p>
            <a:r>
              <a:rPr lang="de-DE" sz="1200" dirty="0" smtClean="0">
                <a:hlinkClick r:id="rId4"/>
              </a:rPr>
              <a:t>http://www.microsoft.com/communities/blogs/PortalHome.mspx</a:t>
            </a:r>
            <a:r>
              <a:rPr lang="de-DE" sz="1200" dirty="0" smtClean="0"/>
              <a:t> - MS Blogs</a:t>
            </a:r>
          </a:p>
          <a:p>
            <a:r>
              <a:rPr lang="de-DE" sz="1200" dirty="0" smtClean="0">
                <a:hlinkClick r:id="rId5"/>
              </a:rPr>
              <a:t>http://blogs.technet.com/uc/default.aspx</a:t>
            </a:r>
            <a:r>
              <a:rPr lang="de-DE" sz="1200" dirty="0" smtClean="0"/>
              <a:t> - Unified Communication Blog</a:t>
            </a:r>
          </a:p>
          <a:p>
            <a:r>
              <a:rPr lang="de-DE" sz="1200" dirty="0" smtClean="0">
                <a:hlinkClick r:id="rId6"/>
              </a:rPr>
              <a:t>http://blogs.technet.com/exchange/default.aspx</a:t>
            </a:r>
            <a:r>
              <a:rPr lang="de-DE" sz="1200" dirty="0" smtClean="0"/>
              <a:t> - Exchange Team Blog</a:t>
            </a:r>
          </a:p>
          <a:p>
            <a:endParaRPr lang="en-US" baseline="0" dirty="0" smtClean="0"/>
          </a:p>
        </p:txBody>
      </p:sp>
      <p:sp>
        <p:nvSpPr>
          <p:cNvPr id="4" name="Slide Number Placeholder 3"/>
          <p:cNvSpPr>
            <a:spLocks noGrp="1"/>
          </p:cNvSpPr>
          <p:nvPr>
            <p:ph type="sldNum" sz="quarter" idx="10"/>
          </p:nvPr>
        </p:nvSpPr>
        <p:spPr/>
        <p:txBody>
          <a:bodyPr/>
          <a:lstStyle/>
          <a:p>
            <a:fld id="{DF70B189-0492-443B-8DCD-B29D8A9A814C}"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70B189-0492-443B-8DCD-B29D8A9A814C}"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DF70B189-0492-443B-8DCD-B29D8A9A814C}" type="slidenum">
              <a:rPr lang="en-US" smtClean="0"/>
              <a:pPr/>
              <a:t>13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70B189-0492-443B-8DCD-B29D8A9A814C}"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hlinkClick r:id="rId3"/>
              </a:rPr>
              <a:t>http://www.microsoft.com/events/vlabs/default.mspx</a:t>
            </a:r>
            <a:r>
              <a:rPr lang="en-US" sz="1200" dirty="0" smtClean="0"/>
              <a:t> - Virtual Labs</a:t>
            </a:r>
          </a:p>
          <a:p>
            <a:r>
              <a:rPr lang="en-US" sz="1200" dirty="0" smtClean="0">
                <a:hlinkClick r:id="rId4"/>
              </a:rPr>
              <a:t>http://www.microsoft.com/technet/traincert/virtuallab/</a:t>
            </a:r>
            <a:r>
              <a:rPr lang="en-US" sz="1200" dirty="0" smtClean="0"/>
              <a:t> - TechNet Featured Labs</a:t>
            </a:r>
          </a:p>
          <a:p>
            <a:r>
              <a:rPr lang="en-US" sz="1200" dirty="0" smtClean="0">
                <a:hlinkClick r:id="rId5"/>
              </a:rPr>
              <a:t>http://msdn.microsoft.com/virtuallabs/</a:t>
            </a:r>
            <a:r>
              <a:rPr lang="en-US" sz="1200" dirty="0" smtClean="0"/>
              <a:t> - MSDN Featured Labs</a:t>
            </a:r>
          </a:p>
          <a:p>
            <a:endParaRPr lang="en-US" dirty="0"/>
          </a:p>
        </p:txBody>
      </p:sp>
      <p:sp>
        <p:nvSpPr>
          <p:cNvPr id="4" name="Slide Number Placeholder 3"/>
          <p:cNvSpPr>
            <a:spLocks noGrp="1"/>
          </p:cNvSpPr>
          <p:nvPr>
            <p:ph type="sldNum" sz="quarter" idx="10"/>
          </p:nvPr>
        </p:nvSpPr>
        <p:spPr/>
        <p:txBody>
          <a:bodyPr/>
          <a:lstStyle/>
          <a:p>
            <a:fld id="{DF70B189-0492-443B-8DCD-B29D8A9A814C}"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http://www.microsoft.com/events/default.mspx</a:t>
            </a:r>
            <a:r>
              <a:rPr lang="en-US" baseline="0" dirty="0" smtClean="0"/>
              <a:t> </a:t>
            </a:r>
            <a:r>
              <a:rPr lang="en-US" dirty="0" smtClean="0"/>
              <a:t>- Events</a:t>
            </a:r>
            <a:r>
              <a:rPr lang="en-US" baseline="0" dirty="0" smtClean="0"/>
              <a:t> and Webcasts main page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4"/>
              </a:rPr>
              <a:t>http://www.microsoft.com/events/webcasts/ondemand.mspx</a:t>
            </a:r>
            <a:r>
              <a:rPr lang="en-US" sz="1200" dirty="0" smtClean="0"/>
              <a:t> – On-Demand Webcasts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F70B189-0492-443B-8DCD-B29D8A9A814C}"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hlinkClick r:id="rId3"/>
              </a:rPr>
              <a:t>http://www.microsoft.com/technet/try/vhd/default.mspx</a:t>
            </a:r>
            <a:r>
              <a:rPr lang="en-US" sz="1200" dirty="0" smtClean="0"/>
              <a:t> - Microsoft VHD’s</a:t>
            </a:r>
          </a:p>
          <a:p>
            <a:endParaRPr lang="en-US" dirty="0"/>
          </a:p>
        </p:txBody>
      </p:sp>
      <p:sp>
        <p:nvSpPr>
          <p:cNvPr id="4" name="Slide Number Placeholder 3"/>
          <p:cNvSpPr>
            <a:spLocks noGrp="1"/>
          </p:cNvSpPr>
          <p:nvPr>
            <p:ph type="sldNum" sz="quarter" idx="10"/>
          </p:nvPr>
        </p:nvSpPr>
        <p:spPr/>
        <p:txBody>
          <a:bodyPr/>
          <a:lstStyle/>
          <a:p>
            <a:fld id="{DF70B189-0492-443B-8DCD-B29D8A9A814C}"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hlinkClick r:id="rId3"/>
              </a:rPr>
              <a:t>http://www.microsoft.com/events/podcasts/default.mspx</a:t>
            </a:r>
            <a:r>
              <a:rPr lang="en-US" sz="1200" dirty="0" smtClean="0"/>
              <a:t> – Microsoft Podcasts</a:t>
            </a:r>
          </a:p>
          <a:p>
            <a:endParaRPr lang="en-US" dirty="0" smtClean="0"/>
          </a:p>
          <a:p>
            <a:r>
              <a:rPr lang="en-US" dirty="0" smtClean="0"/>
              <a:t>WMA - 32K 22khz</a:t>
            </a:r>
          </a:p>
          <a:p>
            <a:r>
              <a:rPr lang="en-US" dirty="0" smtClean="0"/>
              <a:t>MP3 - 48K</a:t>
            </a:r>
            <a:endParaRPr lang="en-US" dirty="0"/>
          </a:p>
        </p:txBody>
      </p:sp>
      <p:sp>
        <p:nvSpPr>
          <p:cNvPr id="4" name="Slide Number Placeholder 3"/>
          <p:cNvSpPr>
            <a:spLocks noGrp="1"/>
          </p:cNvSpPr>
          <p:nvPr>
            <p:ph type="sldNum" sz="quarter" idx="10"/>
          </p:nvPr>
        </p:nvSpPr>
        <p:spPr/>
        <p:txBody>
          <a:bodyPr/>
          <a:lstStyle/>
          <a:p>
            <a:fld id="{DF70B189-0492-443B-8DCD-B29D8A9A814C}"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70B189-0492-443B-8DCD-B29D8A9A814C}"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hlinkClick r:id="rId3"/>
              </a:rPr>
              <a:t>http://www.microsoft.com/technet/technetmag/default.aspx</a:t>
            </a:r>
            <a:r>
              <a:rPr lang="en-US" sz="1200" dirty="0" smtClean="0"/>
              <a:t> - TechNet Magazine</a:t>
            </a:r>
          </a:p>
          <a:p>
            <a:r>
              <a:rPr lang="en-US" sz="1200" dirty="0" smtClean="0">
                <a:hlinkClick r:id="rId4"/>
              </a:rPr>
              <a:t>http://www.microsoft.com/technet/technetmag/subscribe.aspx</a:t>
            </a:r>
            <a:r>
              <a:rPr lang="en-US" sz="1200" dirty="0" smtClean="0"/>
              <a:t> - Magazine Sub</a:t>
            </a:r>
          </a:p>
          <a:p>
            <a:endParaRPr lang="en-US" dirty="0"/>
          </a:p>
        </p:txBody>
      </p:sp>
      <p:sp>
        <p:nvSpPr>
          <p:cNvPr id="4" name="Slide Number Placeholder 3"/>
          <p:cNvSpPr>
            <a:spLocks noGrp="1"/>
          </p:cNvSpPr>
          <p:nvPr>
            <p:ph type="sldNum" sz="quarter" idx="10"/>
          </p:nvPr>
        </p:nvSpPr>
        <p:spPr/>
        <p:txBody>
          <a:bodyPr/>
          <a:lstStyle/>
          <a:p>
            <a:fld id="{DF70B189-0492-443B-8DCD-B29D8A9A814C}"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sz="1200" dirty="0" smtClean="0">
                <a:hlinkClick r:id="rId3"/>
              </a:rPr>
              <a:t>http://www.microsoft.com/technet/community/tnradio/default.mspx</a:t>
            </a:r>
            <a:r>
              <a:rPr lang="de-DE" sz="1200" dirty="0" smtClean="0"/>
              <a:t>  - TechNet Radio</a:t>
            </a:r>
          </a:p>
          <a:p>
            <a:r>
              <a:rPr lang="de-DE" sz="1200" dirty="0" smtClean="0">
                <a:hlinkClick r:id="rId4"/>
              </a:rPr>
              <a:t>http://www.microsoft.com/technet/community/tnradio/archive/default.mspx</a:t>
            </a:r>
            <a:r>
              <a:rPr lang="de-DE" sz="1200" dirty="0" smtClean="0"/>
              <a:t>  - TechNet Radio Archive</a:t>
            </a:r>
            <a:endParaRPr lang="en-US" sz="1200" dirty="0" smtClean="0"/>
          </a:p>
          <a:p>
            <a:endParaRPr lang="en-US" dirty="0" smtClean="0"/>
          </a:p>
          <a:p>
            <a:r>
              <a:rPr lang="en-US" dirty="0" smtClean="0"/>
              <a:t>Welcome to Microsoft TechNet Radio, a radio show for IT Pros. We'll bring you the trends and technologies that are shaping our industry, and offer perspectives from your peers. Look for new episodes of TechNet Radio weekly, or subscribe via the RSS feed below and let the shows come to you.</a:t>
            </a:r>
          </a:p>
          <a:p>
            <a:r>
              <a:rPr lang="en-US" dirty="0" smtClean="0"/>
              <a:t>Personally, I think the WMA</a:t>
            </a:r>
            <a:r>
              <a:rPr lang="en-US" baseline="0" dirty="0" smtClean="0"/>
              <a:t> comes off as more ‘tinny’ than the MP3 equivalent.</a:t>
            </a:r>
            <a:endParaRPr lang="en-US" dirty="0" smtClean="0"/>
          </a:p>
          <a:p>
            <a:endParaRPr lang="en-US" dirty="0" smtClean="0"/>
          </a:p>
          <a:p>
            <a:r>
              <a:rPr lang="en-US" dirty="0" smtClean="0"/>
              <a:t>WMA 20kbps - 20min, 3.1mb</a:t>
            </a:r>
          </a:p>
          <a:p>
            <a:r>
              <a:rPr lang="en-US" dirty="0" smtClean="0"/>
              <a:t>MP3Hi - 48kbps - 20min 7.1mb</a:t>
            </a:r>
          </a:p>
          <a:p>
            <a:r>
              <a:rPr lang="en-US" dirty="0" smtClean="0"/>
              <a:t>MP3Lo - 24kpbs - 20min, 3.5mb</a:t>
            </a:r>
          </a:p>
          <a:p>
            <a:endParaRPr lang="en-US" dirty="0" smtClean="0"/>
          </a:p>
          <a:p>
            <a:r>
              <a:rPr lang="en-US" dirty="0" smtClean="0"/>
              <a:t>Only complaint I have is,</a:t>
            </a:r>
            <a:r>
              <a:rPr lang="en-US" baseline="0" dirty="0" smtClean="0"/>
              <a:t> it is not obvious on when a specific session was recorded when you look in the Archives, trying to match a date to a session.</a:t>
            </a:r>
          </a:p>
          <a:p>
            <a:r>
              <a:rPr lang="en-US" baseline="0" dirty="0" smtClean="0"/>
              <a:t>You can find it if you go into each specific session and hover over the downloadable file and you’ll find its date there, e.g.. 061114 as an example or by downloading the file it’ll be obvious there.</a:t>
            </a:r>
          </a:p>
          <a:p>
            <a:endParaRPr lang="en-US" baseline="0" dirty="0" smtClean="0"/>
          </a:p>
        </p:txBody>
      </p:sp>
      <p:sp>
        <p:nvSpPr>
          <p:cNvPr id="4" name="Slide Number Placeholder 3"/>
          <p:cNvSpPr>
            <a:spLocks noGrp="1"/>
          </p:cNvSpPr>
          <p:nvPr>
            <p:ph type="sldNum" sz="quarter" idx="10"/>
          </p:nvPr>
        </p:nvSpPr>
        <p:spPr/>
        <p:txBody>
          <a:bodyPr/>
          <a:lstStyle/>
          <a:p>
            <a:fld id="{DF70B189-0492-443B-8DCD-B29D8A9A814C}"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E16819-62A5-4161-85F2-F9F8BD6DD028}" type="datetimeFigureOut">
              <a:rPr lang="en-US" smtClean="0"/>
              <a:pPr/>
              <a:t>5/18/2007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1A6C2A-CFF7-4E82-85DB-C59A019616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E16819-62A5-4161-85F2-F9F8BD6DD028}" type="datetimeFigureOut">
              <a:rPr lang="en-US" smtClean="0"/>
              <a:pPr/>
              <a:t>5/18/2007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1A6C2A-CFF7-4E82-85DB-C59A0196164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E16819-62A5-4161-85F2-F9F8BD6DD028}" type="datetimeFigureOut">
              <a:rPr lang="en-US" smtClean="0"/>
              <a:pPr/>
              <a:t>5/18/2007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1A6C2A-CFF7-4E82-85DB-C59A0196164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E16819-62A5-4161-85F2-F9F8BD6DD028}" type="datetimeFigureOut">
              <a:rPr lang="en-US" smtClean="0"/>
              <a:pPr/>
              <a:t>5/18/2007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1A6C2A-CFF7-4E82-85DB-C59A0196164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E16819-62A5-4161-85F2-F9F8BD6DD028}" type="datetimeFigureOut">
              <a:rPr lang="en-US" smtClean="0"/>
              <a:pPr/>
              <a:t>5/18/2007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1A6C2A-CFF7-4E82-85DB-C59A0196164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E16819-62A5-4161-85F2-F9F8BD6DD028}" type="datetimeFigureOut">
              <a:rPr lang="en-US" smtClean="0"/>
              <a:pPr/>
              <a:t>5/18/2007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1A6C2A-CFF7-4E82-85DB-C59A0196164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E16819-62A5-4161-85F2-F9F8BD6DD028}" type="datetimeFigureOut">
              <a:rPr lang="en-US" smtClean="0"/>
              <a:pPr/>
              <a:t>5/18/2007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01A6C2A-CFF7-4E82-85DB-C59A0196164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E16819-62A5-4161-85F2-F9F8BD6DD028}" type="datetimeFigureOut">
              <a:rPr lang="en-US" smtClean="0"/>
              <a:pPr/>
              <a:t>5/18/2007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01A6C2A-CFF7-4E82-85DB-C59A0196164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E16819-62A5-4161-85F2-F9F8BD6DD028}" type="datetimeFigureOut">
              <a:rPr lang="en-US" smtClean="0"/>
              <a:pPr/>
              <a:t>5/18/2007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01A6C2A-CFF7-4E82-85DB-C59A0196164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E16819-62A5-4161-85F2-F9F8BD6DD028}" type="datetimeFigureOut">
              <a:rPr lang="en-US" smtClean="0"/>
              <a:pPr/>
              <a:t>5/18/2007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1A6C2A-CFF7-4E82-85DB-C59A0196164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E16819-62A5-4161-85F2-F9F8BD6DD028}" type="datetimeFigureOut">
              <a:rPr lang="en-US" smtClean="0"/>
              <a:pPr/>
              <a:t>5/18/2007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1A6C2A-CFF7-4E82-85DB-C59A0196164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E16819-62A5-4161-85F2-F9F8BD6DD028}" type="datetimeFigureOut">
              <a:rPr lang="en-US" smtClean="0"/>
              <a:pPr/>
              <a:t>5/18/2007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A6C2A-CFF7-4E82-85DB-C59A0196164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8.xml"/><Relationship Id="rId7"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8.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9.xml"/><Relationship Id="rId7"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8.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2.xml.rels><?xml version="1.0" encoding="UTF-8" standalone="yes"?>
<Relationships xmlns="http://schemas.openxmlformats.org/package/2006/relationships"><Relationship Id="rId8" Type="http://schemas.openxmlformats.org/officeDocument/2006/relationships/hyperlink" Target="http://www.microsoft.com/events/podcasts/default.mspx" TargetMode="External"/><Relationship Id="rId13" Type="http://schemas.openxmlformats.org/officeDocument/2006/relationships/hyperlink" Target="http://www.pkguild.com/" TargetMode="External"/><Relationship Id="rId3" Type="http://schemas.openxmlformats.org/officeDocument/2006/relationships/hyperlink" Target="http://www.microsoft.com/events/vlabs/default.mspx" TargetMode="External"/><Relationship Id="rId7" Type="http://schemas.openxmlformats.org/officeDocument/2006/relationships/hyperlink" Target="http://www.microsoft.com/technet/try/vhd/default.mspx" TargetMode="External"/><Relationship Id="rId12" Type="http://schemas.openxmlformats.org/officeDocument/2006/relationships/hyperlink" Target="http://safari.oreilly.com/" TargetMode="External"/><Relationship Id="rId17" Type="http://schemas.openxmlformats.org/officeDocument/2006/relationships/hyperlink" Target="http://www.imginc.com/" TargetMode="External"/><Relationship Id="rId2" Type="http://schemas.openxmlformats.org/officeDocument/2006/relationships/notesSlide" Target="../notesSlides/notesSlide12.xml"/><Relationship Id="rId16" Type="http://schemas.openxmlformats.org/officeDocument/2006/relationships/hyperlink" Target="http://blogs.technet.com/exchange/default.aspx" TargetMode="External"/><Relationship Id="rId1" Type="http://schemas.openxmlformats.org/officeDocument/2006/relationships/slideLayout" Target="../slideLayouts/slideLayout2.xml"/><Relationship Id="rId6" Type="http://schemas.openxmlformats.org/officeDocument/2006/relationships/hyperlink" Target="http://msdn.microsoft.com/virtuallabs/" TargetMode="External"/><Relationship Id="rId11" Type="http://schemas.openxmlformats.org/officeDocument/2006/relationships/hyperlink" Target="http://www.microsoft.com/technet/community/tnradio/default.mspx" TargetMode="External"/><Relationship Id="rId5" Type="http://schemas.openxmlformats.org/officeDocument/2006/relationships/hyperlink" Target="http://www.microsoft.com/technet/traincert/virtuallab/" TargetMode="External"/><Relationship Id="rId15" Type="http://schemas.openxmlformats.org/officeDocument/2006/relationships/hyperlink" Target="http://blogs.technet.com/uc/default.aspx" TargetMode="External"/><Relationship Id="rId10" Type="http://schemas.openxmlformats.org/officeDocument/2006/relationships/hyperlink" Target="http://www.microsoft.com/technet/technetmag/subscribe.aspx" TargetMode="External"/><Relationship Id="rId4" Type="http://schemas.openxmlformats.org/officeDocument/2006/relationships/hyperlink" Target="http://www.microsoft.com/events/default.mspx" TargetMode="External"/><Relationship Id="rId9" Type="http://schemas.openxmlformats.org/officeDocument/2006/relationships/hyperlink" Target="http://www.microsoft.com/technet/technetmag/default.aspx" TargetMode="External"/><Relationship Id="rId14" Type="http://schemas.openxmlformats.org/officeDocument/2006/relationships/hyperlink" Target="http://www.microsoft.com/communities/blogs/PortalHome.msp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xml"/><Relationship Id="rId7" Type="http://schemas.openxmlformats.org/officeDocument/2006/relationships/slide" Target="slide7.xml"/><Relationship Id="rId12" Type="http://schemas.openxmlformats.org/officeDocument/2006/relationships/slide" Target="slide1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slide" Target="slide6.xml"/><Relationship Id="rId11" Type="http://schemas.openxmlformats.org/officeDocument/2006/relationships/slide" Target="slide11.xml"/><Relationship Id="rId5" Type="http://schemas.openxmlformats.org/officeDocument/2006/relationships/slide" Target="slide5.xml"/><Relationship Id="rId10" Type="http://schemas.openxmlformats.org/officeDocument/2006/relationships/slide" Target="slide10.xml"/><Relationship Id="rId4" Type="http://schemas.openxmlformats.org/officeDocument/2006/relationships/slide" Target="slide4.xml"/><Relationship Id="rId9" Type="http://schemas.openxmlformats.org/officeDocument/2006/relationships/slide" Target="slide9.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8.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gif"/><Relationship Id="rId7" Type="http://schemas.openxmlformats.org/officeDocument/2006/relationships/diagramColors" Target="../diagrams/colors6.xml"/><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diagramColors" Target="../diagrams/colors7.xml"/><Relationship Id="rId2" Type="http://schemas.openxmlformats.org/officeDocument/2006/relationships/notesSlide" Target="../notesSlides/notesSlide9.xml"/><Relationship Id="rId1" Type="http://schemas.openxmlformats.org/officeDocument/2006/relationships/slideLayout" Target="../slideLayouts/slideLayout8.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US" dirty="0" smtClean="0"/>
              <a:t>Technical Offerings</a:t>
            </a:r>
            <a:endParaRPr lang="en-US" dirty="0"/>
          </a:p>
        </p:txBody>
      </p:sp>
      <p:sp>
        <p:nvSpPr>
          <p:cNvPr id="9" name="Subtitle 8"/>
          <p:cNvSpPr>
            <a:spLocks noGrp="1"/>
          </p:cNvSpPr>
          <p:nvPr>
            <p:ph type="subTitle" idx="1"/>
          </p:nvPr>
        </p:nvSpPr>
        <p:spPr/>
        <p:txBody>
          <a:bodyPr/>
          <a:lstStyle/>
          <a:p>
            <a:r>
              <a:rPr lang="en-US" dirty="0" smtClean="0"/>
              <a:t>Training, education and opportunities for personal advancement</a:t>
            </a:r>
            <a:endParaRPr lang="en-US" dirty="0"/>
          </a:p>
        </p:txBody>
      </p:sp>
      <p:sp>
        <p:nvSpPr>
          <p:cNvPr id="6" name="TextBox 5"/>
          <p:cNvSpPr txBox="1"/>
          <p:nvPr/>
        </p:nvSpPr>
        <p:spPr>
          <a:xfrm>
            <a:off x="876300" y="6356866"/>
            <a:ext cx="4991100" cy="369332"/>
          </a:xfrm>
          <a:prstGeom prst="rect">
            <a:avLst/>
          </a:prstGeom>
          <a:noFill/>
        </p:spPr>
        <p:txBody>
          <a:bodyPr wrap="square" rtlCol="0">
            <a:spAutoFit/>
          </a:bodyPr>
          <a:lstStyle/>
          <a:p>
            <a:r>
              <a:rPr lang="en-US" dirty="0" smtClean="0">
                <a:solidFill>
                  <a:schemeClr val="tx1">
                    <a:alpha val="5000"/>
                  </a:schemeClr>
                </a:solidFill>
              </a:rPr>
              <a:t>Christopher Kusek  - Peters &amp; Associates</a:t>
            </a:r>
            <a:endParaRPr lang="en-US" dirty="0">
              <a:solidFill>
                <a:schemeClr val="tx1">
                  <a:alpha val="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6" name="TextBox 5"/>
          <p:cNvSpPr txBox="1"/>
          <p:nvPr/>
        </p:nvSpPr>
        <p:spPr>
          <a:xfrm>
            <a:off x="876300" y="6356866"/>
            <a:ext cx="4991100" cy="369332"/>
          </a:xfrm>
          <a:prstGeom prst="rect">
            <a:avLst/>
          </a:prstGeom>
          <a:noFill/>
        </p:spPr>
        <p:txBody>
          <a:bodyPr wrap="square" rtlCol="0">
            <a:spAutoFit/>
          </a:bodyPr>
          <a:lstStyle/>
          <a:p>
            <a:r>
              <a:rPr lang="en-US" dirty="0" smtClean="0">
                <a:solidFill>
                  <a:schemeClr val="tx1">
                    <a:alpha val="5000"/>
                  </a:schemeClr>
                </a:solidFill>
              </a:rPr>
              <a:t>Christopher Kusek  - Peters &amp; Associates</a:t>
            </a:r>
            <a:endParaRPr lang="en-US" dirty="0">
              <a:solidFill>
                <a:schemeClr val="tx1">
                  <a:alpha val="5000"/>
                </a:schemeClr>
              </a:solidFill>
            </a:endParaRPr>
          </a:p>
        </p:txBody>
      </p:sp>
      <p:graphicFrame>
        <p:nvGraphicFramePr>
          <p:cNvPr id="7" name="Diagram 6"/>
          <p:cNvGraphicFramePr/>
          <p:nvPr/>
        </p:nvGraphicFramePr>
        <p:xfrm>
          <a:off x="457200" y="1435100"/>
          <a:ext cx="3008313" cy="46910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itle 7"/>
          <p:cNvSpPr txBox="1">
            <a:spLocks/>
          </p:cNvSpPr>
          <p:nvPr/>
        </p:nvSpPr>
        <p:spPr>
          <a:xfrm>
            <a:off x="457200" y="274638"/>
            <a:ext cx="8229600" cy="1143000"/>
          </a:xfrm>
          <a:prstGeom prst="rect">
            <a:avLst/>
          </a:prstGeom>
        </p:spPr>
        <p:txBody>
          <a:bodyPr vert="horz" lIns="91440" tIns="45720" rIns="91440" bIns="45720" numCol="1" rtlCol="0" anchor="ctr">
            <a:normAutofit/>
          </a:bodyPr>
          <a:lstStyle/>
          <a:p>
            <a:pPr algn="ctr">
              <a:lnSpc>
                <a:spcPct val="120000"/>
              </a:lnSpc>
              <a:spcBef>
                <a:spcPct val="0"/>
              </a:spcBef>
            </a:pPr>
            <a:r>
              <a:rPr lang="en-US" sz="4400" dirty="0" smtClean="0">
                <a:latin typeface="+mj-lt"/>
                <a:ea typeface="+mj-ea"/>
                <a:cs typeface="+mj-cs"/>
              </a:rPr>
              <a:t>O’Reilly Safari Library</a:t>
            </a:r>
          </a:p>
        </p:txBody>
      </p:sp>
      <p:pic>
        <p:nvPicPr>
          <p:cNvPr id="1026" name="Picture 2"/>
          <p:cNvPicPr>
            <a:picLocks noGrp="1" noChangeAspect="1" noChangeArrowheads="1"/>
          </p:cNvPicPr>
          <p:nvPr>
            <p:ph idx="1"/>
          </p:nvPr>
        </p:nvPicPr>
        <p:blipFill>
          <a:blip r:embed="rId7"/>
          <a:srcRect/>
          <a:stretch>
            <a:fillRect/>
          </a:stretch>
        </p:blipFill>
        <p:spPr bwMode="auto">
          <a:xfrm>
            <a:off x="5181600" y="2709660"/>
            <a:ext cx="2974975" cy="154027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6" name="TextBox 5"/>
          <p:cNvSpPr txBox="1"/>
          <p:nvPr/>
        </p:nvSpPr>
        <p:spPr>
          <a:xfrm>
            <a:off x="876300" y="6356866"/>
            <a:ext cx="4991100" cy="369332"/>
          </a:xfrm>
          <a:prstGeom prst="rect">
            <a:avLst/>
          </a:prstGeom>
          <a:noFill/>
        </p:spPr>
        <p:txBody>
          <a:bodyPr wrap="square" rtlCol="0">
            <a:spAutoFit/>
          </a:bodyPr>
          <a:lstStyle/>
          <a:p>
            <a:r>
              <a:rPr lang="en-US" dirty="0" smtClean="0">
                <a:solidFill>
                  <a:schemeClr val="tx1">
                    <a:alpha val="5000"/>
                  </a:schemeClr>
                </a:solidFill>
              </a:rPr>
              <a:t>Christopher Kusek  - Peters &amp; Associates</a:t>
            </a:r>
            <a:endParaRPr lang="en-US" dirty="0">
              <a:solidFill>
                <a:schemeClr val="tx1">
                  <a:alpha val="5000"/>
                </a:schemeClr>
              </a:solidFill>
            </a:endParaRPr>
          </a:p>
        </p:txBody>
      </p:sp>
      <p:graphicFrame>
        <p:nvGraphicFramePr>
          <p:cNvPr id="7" name="Diagram 6"/>
          <p:cNvGraphicFramePr/>
          <p:nvPr/>
        </p:nvGraphicFramePr>
        <p:xfrm>
          <a:off x="457200" y="1435100"/>
          <a:ext cx="3008313" cy="46910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itle 7"/>
          <p:cNvSpPr txBox="1">
            <a:spLocks/>
          </p:cNvSpPr>
          <p:nvPr/>
        </p:nvSpPr>
        <p:spPr>
          <a:xfrm>
            <a:off x="609600" y="228600"/>
            <a:ext cx="8229600" cy="1143000"/>
          </a:xfrm>
          <a:prstGeom prst="rect">
            <a:avLst/>
          </a:prstGeom>
        </p:spPr>
        <p:txBody>
          <a:bodyPr vert="horz" lIns="91440" tIns="45720" rIns="91440" bIns="45720" numCol="1" rtlCol="0" anchor="ctr">
            <a:normAutofit/>
          </a:bodyPr>
          <a:lstStyle/>
          <a:p>
            <a:pPr algn="ctr">
              <a:lnSpc>
                <a:spcPct val="120000"/>
              </a:lnSpc>
              <a:spcBef>
                <a:spcPct val="0"/>
              </a:spcBef>
            </a:pPr>
            <a:r>
              <a:rPr lang="en-US" sz="4400" dirty="0" smtClean="0">
                <a:latin typeface="+mj-lt"/>
                <a:ea typeface="+mj-ea"/>
                <a:cs typeface="+mj-cs"/>
              </a:rPr>
              <a:t>Blogs</a:t>
            </a:r>
          </a:p>
        </p:txBody>
      </p:sp>
      <p:pic>
        <p:nvPicPr>
          <p:cNvPr id="2050" name="Picture 2"/>
          <p:cNvPicPr>
            <a:picLocks noGrp="1" noChangeAspect="1" noChangeArrowheads="1"/>
          </p:cNvPicPr>
          <p:nvPr>
            <p:ph idx="1"/>
          </p:nvPr>
        </p:nvPicPr>
        <p:blipFill>
          <a:blip r:embed="rId7"/>
          <a:srcRect/>
          <a:stretch>
            <a:fillRect/>
          </a:stretch>
        </p:blipFill>
        <p:spPr bwMode="auto">
          <a:xfrm>
            <a:off x="4125912" y="2628106"/>
            <a:ext cx="4010025" cy="1143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6" name="TextBox 5"/>
          <p:cNvSpPr txBox="1"/>
          <p:nvPr/>
        </p:nvSpPr>
        <p:spPr>
          <a:xfrm>
            <a:off x="876300" y="6356866"/>
            <a:ext cx="4991100" cy="369332"/>
          </a:xfrm>
          <a:prstGeom prst="rect">
            <a:avLst/>
          </a:prstGeom>
          <a:noFill/>
        </p:spPr>
        <p:txBody>
          <a:bodyPr wrap="square" rtlCol="0">
            <a:spAutoFit/>
          </a:bodyPr>
          <a:lstStyle/>
          <a:p>
            <a:r>
              <a:rPr lang="en-US" dirty="0" smtClean="0">
                <a:solidFill>
                  <a:schemeClr val="tx1">
                    <a:alpha val="5000"/>
                  </a:schemeClr>
                </a:solidFill>
              </a:rPr>
              <a:t>Christopher Kusek  - Peters &amp; Associates</a:t>
            </a:r>
            <a:endParaRPr lang="en-US" dirty="0">
              <a:solidFill>
                <a:schemeClr val="tx1">
                  <a:alpha val="5000"/>
                </a:schemeClr>
              </a:solidFill>
            </a:endParaRPr>
          </a:p>
        </p:txBody>
      </p:sp>
      <p:sp>
        <p:nvSpPr>
          <p:cNvPr id="3" name="Title 2"/>
          <p:cNvSpPr>
            <a:spLocks noGrp="1"/>
          </p:cNvSpPr>
          <p:nvPr>
            <p:ph type="title"/>
          </p:nvPr>
        </p:nvSpPr>
        <p:spPr/>
        <p:txBody>
          <a:bodyPr/>
          <a:lstStyle/>
          <a:p>
            <a:r>
              <a:rPr lang="en-US" dirty="0" smtClean="0"/>
              <a:t>Resources</a:t>
            </a:r>
            <a:endParaRPr lang="en-US" dirty="0"/>
          </a:p>
        </p:txBody>
      </p:sp>
      <p:sp>
        <p:nvSpPr>
          <p:cNvPr id="4" name="Content Placeholder 3"/>
          <p:cNvSpPr>
            <a:spLocks noGrp="1"/>
          </p:cNvSpPr>
          <p:nvPr>
            <p:ph idx="1"/>
          </p:nvPr>
        </p:nvSpPr>
        <p:spPr/>
        <p:txBody>
          <a:bodyPr>
            <a:normAutofit fontScale="92500" lnSpcReduction="10000"/>
          </a:bodyPr>
          <a:lstStyle/>
          <a:p>
            <a:r>
              <a:rPr lang="en-US" sz="1800" dirty="0" smtClean="0">
                <a:hlinkClick r:id="rId3"/>
              </a:rPr>
              <a:t>http://www.microsoft.com/events/vlabs/default.mspx</a:t>
            </a:r>
            <a:r>
              <a:rPr lang="en-US" sz="1800" dirty="0" smtClean="0"/>
              <a:t> – Virtual Labs</a:t>
            </a:r>
          </a:p>
          <a:p>
            <a:r>
              <a:rPr lang="en-US" sz="1800" dirty="0" smtClean="0">
                <a:hlinkClick r:id="rId4"/>
              </a:rPr>
              <a:t>http://www.microsoft.com/events/default.mspx</a:t>
            </a:r>
            <a:r>
              <a:rPr lang="en-US" sz="1800" dirty="0" smtClean="0"/>
              <a:t> – Microsoft Events and Webcasts</a:t>
            </a:r>
          </a:p>
          <a:p>
            <a:r>
              <a:rPr lang="en-US" sz="1800" dirty="0" smtClean="0">
                <a:hlinkClick r:id="rId5"/>
              </a:rPr>
              <a:t>http://www.microsoft.com/technet/traincert/virtuallab/</a:t>
            </a:r>
            <a:r>
              <a:rPr lang="en-US" sz="1800" dirty="0" smtClean="0"/>
              <a:t> – TechNet Featured Labs</a:t>
            </a:r>
          </a:p>
          <a:p>
            <a:r>
              <a:rPr lang="en-US" sz="1800" dirty="0" smtClean="0">
                <a:hlinkClick r:id="rId6"/>
              </a:rPr>
              <a:t>http://msdn.microsoft.com/virtuallabs/</a:t>
            </a:r>
            <a:r>
              <a:rPr lang="en-US" sz="1800" dirty="0" smtClean="0"/>
              <a:t> – MSDN Featured </a:t>
            </a:r>
            <a:r>
              <a:rPr lang="en-US" sz="1800" dirty="0" smtClean="0"/>
              <a:t>Labs</a:t>
            </a:r>
          </a:p>
          <a:p>
            <a:r>
              <a:rPr lang="en-US" sz="1800" dirty="0" smtClean="0">
                <a:hlinkClick r:id="rId7"/>
              </a:rPr>
              <a:t>http://</a:t>
            </a:r>
            <a:r>
              <a:rPr lang="en-US" sz="1800" dirty="0" smtClean="0">
                <a:hlinkClick r:id="rId7"/>
              </a:rPr>
              <a:t>www.microsoft.com/technet/try/vhd/default.mspx</a:t>
            </a:r>
            <a:r>
              <a:rPr lang="en-US" sz="1800" dirty="0" smtClean="0"/>
              <a:t> - Microsoft VHD’s</a:t>
            </a:r>
            <a:endParaRPr lang="en-US" sz="1800" dirty="0" smtClean="0"/>
          </a:p>
          <a:p>
            <a:r>
              <a:rPr lang="en-US" sz="1800" dirty="0" smtClean="0">
                <a:hlinkClick r:id="rId8"/>
              </a:rPr>
              <a:t>http://www.microsoft.com/events/podcasts/default.mspx</a:t>
            </a:r>
            <a:r>
              <a:rPr lang="en-US" sz="1800" dirty="0" smtClean="0"/>
              <a:t> – Microsoft Podcasts</a:t>
            </a:r>
          </a:p>
          <a:p>
            <a:r>
              <a:rPr lang="en-US" sz="1800" dirty="0" smtClean="0">
                <a:hlinkClick r:id="rId9"/>
              </a:rPr>
              <a:t>http://www.microsoft.com/technet/technetmag/default.aspx</a:t>
            </a:r>
            <a:r>
              <a:rPr lang="en-US" sz="1800" dirty="0" smtClean="0"/>
              <a:t> – TechNet Magazine</a:t>
            </a:r>
          </a:p>
          <a:p>
            <a:r>
              <a:rPr lang="en-US" sz="1800" dirty="0" smtClean="0">
                <a:hlinkClick r:id="rId10"/>
              </a:rPr>
              <a:t>http://www.microsoft.com/technet/technetmag/subscribe.aspx</a:t>
            </a:r>
            <a:r>
              <a:rPr lang="en-US" sz="1800" dirty="0" smtClean="0"/>
              <a:t> – Magazine Sub</a:t>
            </a:r>
          </a:p>
          <a:p>
            <a:r>
              <a:rPr lang="de-DE" sz="1800" dirty="0" smtClean="0">
                <a:hlinkClick r:id="rId11"/>
              </a:rPr>
              <a:t>http://www.microsoft.com/technet/community/tnradio/default.mspx</a:t>
            </a:r>
            <a:r>
              <a:rPr lang="de-DE" sz="1800" dirty="0" smtClean="0"/>
              <a:t> </a:t>
            </a:r>
            <a:r>
              <a:rPr lang="en-US" sz="1800" dirty="0" smtClean="0"/>
              <a:t>–</a:t>
            </a:r>
            <a:r>
              <a:rPr lang="de-DE" sz="1800" dirty="0" smtClean="0"/>
              <a:t> TN Radio</a:t>
            </a:r>
          </a:p>
          <a:p>
            <a:r>
              <a:rPr lang="de-DE" sz="1800" dirty="0" smtClean="0">
                <a:hlinkClick r:id="rId12"/>
              </a:rPr>
              <a:t>http://safari.oreilly.com/</a:t>
            </a:r>
            <a:r>
              <a:rPr lang="de-DE" sz="1800" dirty="0" smtClean="0"/>
              <a:t> - O‘Reilly Safari</a:t>
            </a:r>
          </a:p>
          <a:p>
            <a:r>
              <a:rPr lang="de-DE" sz="1800" dirty="0" smtClean="0">
                <a:hlinkClick r:id="rId13"/>
              </a:rPr>
              <a:t>http://www.pkguild.com</a:t>
            </a:r>
            <a:r>
              <a:rPr lang="de-DE" sz="1800" dirty="0" smtClean="0"/>
              <a:t> – Christopher Kusek – Technology Blog</a:t>
            </a:r>
          </a:p>
          <a:p>
            <a:r>
              <a:rPr lang="de-DE" sz="1800" dirty="0" smtClean="0">
                <a:hlinkClick r:id="rId14"/>
              </a:rPr>
              <a:t>http://www.microsoft.com/communities/blogs/PortalHome.mspx</a:t>
            </a:r>
            <a:r>
              <a:rPr lang="de-DE" sz="1800" dirty="0" smtClean="0"/>
              <a:t> - MS Blogs</a:t>
            </a:r>
          </a:p>
          <a:p>
            <a:r>
              <a:rPr lang="de-DE" sz="1800" dirty="0" smtClean="0">
                <a:hlinkClick r:id="rId15"/>
              </a:rPr>
              <a:t>http://blogs.technet.com/uc/default.aspx</a:t>
            </a:r>
            <a:r>
              <a:rPr lang="de-DE" sz="1800" dirty="0" smtClean="0"/>
              <a:t> - Unified Communication Blog</a:t>
            </a:r>
          </a:p>
          <a:p>
            <a:r>
              <a:rPr lang="de-DE" sz="1800" dirty="0" smtClean="0">
                <a:hlinkClick r:id="rId16"/>
              </a:rPr>
              <a:t>http://blogs.technet.com/exchange/default.aspx</a:t>
            </a:r>
            <a:r>
              <a:rPr lang="de-DE" sz="1800" dirty="0" smtClean="0"/>
              <a:t> - Exchange Team Blog</a:t>
            </a:r>
          </a:p>
          <a:p>
            <a:r>
              <a:rPr lang="de-DE" sz="1800" dirty="0" smtClean="0">
                <a:hlinkClick r:id="rId17"/>
              </a:rPr>
              <a:t>http://www.imginc.com</a:t>
            </a:r>
            <a:r>
              <a:rPr lang="de-DE" sz="1800" dirty="0" smtClean="0"/>
              <a:t> – Information Management Group Website</a:t>
            </a:r>
          </a:p>
          <a:p>
            <a:endParaRPr lang="de-DE" sz="1800" dirty="0" smtClean="0"/>
          </a:p>
          <a:p>
            <a:endParaRPr lang="de-DE" sz="1800" dirty="0" smtClean="0"/>
          </a:p>
          <a:p>
            <a:endParaRPr lang="en-US" sz="1800" dirty="0" smtClean="0"/>
          </a:p>
          <a:p>
            <a:pPr>
              <a:buNone/>
            </a:pPr>
            <a:endParaRPr lang="en-US" sz="18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US" dirty="0" smtClean="0"/>
              <a:t>Questions, Comments, Feedback</a:t>
            </a:r>
            <a:br>
              <a:rPr lang="en-US" dirty="0" smtClean="0"/>
            </a:br>
            <a:r>
              <a:rPr lang="en-US" dirty="0" smtClean="0"/>
              <a:t>Christopher.Kusek@PKGuild.com</a:t>
            </a:r>
            <a:endParaRPr lang="en-US" dirty="0"/>
          </a:p>
        </p:txBody>
      </p:sp>
      <p:sp>
        <p:nvSpPr>
          <p:cNvPr id="9" name="Subtitle 8"/>
          <p:cNvSpPr>
            <a:spLocks noGrp="1"/>
          </p:cNvSpPr>
          <p:nvPr>
            <p:ph type="subTitle" idx="1"/>
          </p:nvPr>
        </p:nvSpPr>
        <p:spPr/>
        <p:txBody>
          <a:bodyPr/>
          <a:lstStyle/>
          <a:p>
            <a:r>
              <a:rPr lang="en-US" dirty="0" smtClean="0"/>
              <a:t>For additional content, visit my Blog</a:t>
            </a:r>
          </a:p>
          <a:p>
            <a:r>
              <a:rPr lang="en-US" dirty="0" smtClean="0"/>
              <a:t>http://www.pkguild.com</a:t>
            </a:r>
            <a:endParaRPr lang="en-US" dirty="0"/>
          </a:p>
        </p:txBody>
      </p:sp>
      <p:sp>
        <p:nvSpPr>
          <p:cNvPr id="6" name="TextBox 5"/>
          <p:cNvSpPr txBox="1"/>
          <p:nvPr/>
        </p:nvSpPr>
        <p:spPr>
          <a:xfrm>
            <a:off x="876300" y="6356866"/>
            <a:ext cx="4991100" cy="369332"/>
          </a:xfrm>
          <a:prstGeom prst="rect">
            <a:avLst/>
          </a:prstGeom>
          <a:noFill/>
        </p:spPr>
        <p:txBody>
          <a:bodyPr wrap="square" rtlCol="0">
            <a:spAutoFit/>
          </a:bodyPr>
          <a:lstStyle/>
          <a:p>
            <a:r>
              <a:rPr lang="en-US" dirty="0" smtClean="0">
                <a:solidFill>
                  <a:schemeClr val="tx1">
                    <a:alpha val="5000"/>
                  </a:schemeClr>
                </a:solidFill>
              </a:rPr>
              <a:t>Christopher Kusek  - Peters &amp; Associates</a:t>
            </a:r>
            <a:endParaRPr lang="en-US" dirty="0">
              <a:solidFill>
                <a:schemeClr val="tx1">
                  <a:alpha val="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6" name="TextBox 5"/>
          <p:cNvSpPr txBox="1"/>
          <p:nvPr/>
        </p:nvSpPr>
        <p:spPr>
          <a:xfrm>
            <a:off x="876300" y="6356866"/>
            <a:ext cx="4991100" cy="369332"/>
          </a:xfrm>
          <a:prstGeom prst="rect">
            <a:avLst/>
          </a:prstGeom>
          <a:noFill/>
        </p:spPr>
        <p:txBody>
          <a:bodyPr wrap="square" rtlCol="0">
            <a:spAutoFit/>
          </a:bodyPr>
          <a:lstStyle/>
          <a:p>
            <a:r>
              <a:rPr lang="en-US" dirty="0" smtClean="0">
                <a:solidFill>
                  <a:schemeClr val="tx1">
                    <a:alpha val="5000"/>
                  </a:schemeClr>
                </a:solidFill>
              </a:rPr>
              <a:t>Christopher Kusek  - Peters &amp; Associates</a:t>
            </a:r>
            <a:endParaRPr lang="en-US" dirty="0">
              <a:solidFill>
                <a:schemeClr val="tx1">
                  <a:alpha val="5000"/>
                </a:schemeClr>
              </a:solidFill>
            </a:endParaRPr>
          </a:p>
        </p:txBody>
      </p:sp>
      <p:sp>
        <p:nvSpPr>
          <p:cNvPr id="5" name="Title 4"/>
          <p:cNvSpPr>
            <a:spLocks noGrp="1"/>
          </p:cNvSpPr>
          <p:nvPr>
            <p:ph type="title"/>
          </p:nvPr>
        </p:nvSpPr>
        <p:spPr/>
        <p:txBody>
          <a:bodyPr/>
          <a:lstStyle/>
          <a:p>
            <a:r>
              <a:rPr lang="en-US" dirty="0" smtClean="0"/>
              <a:t>Table of Contents</a:t>
            </a:r>
            <a:endParaRPr lang="en-US" dirty="0"/>
          </a:p>
        </p:txBody>
      </p:sp>
      <p:sp>
        <p:nvSpPr>
          <p:cNvPr id="7" name="Content Placeholder 6"/>
          <p:cNvSpPr>
            <a:spLocks noGrp="1"/>
          </p:cNvSpPr>
          <p:nvPr>
            <p:ph idx="1"/>
          </p:nvPr>
        </p:nvSpPr>
        <p:spPr/>
        <p:txBody>
          <a:bodyPr>
            <a:normAutofit fontScale="70000" lnSpcReduction="20000"/>
          </a:bodyPr>
          <a:lstStyle/>
          <a:p>
            <a:pPr>
              <a:buNone/>
            </a:pPr>
            <a:r>
              <a:rPr lang="en-US" dirty="0" smtClean="0"/>
              <a:t>Microsoft Resources</a:t>
            </a:r>
          </a:p>
          <a:p>
            <a:r>
              <a:rPr lang="en-US" dirty="0" smtClean="0"/>
              <a:t>Live and Online</a:t>
            </a:r>
            <a:endParaRPr lang="en-US" dirty="0" smtClean="0">
              <a:hlinkClick r:id="rId3" action="ppaction://hlinksldjump"/>
            </a:endParaRPr>
          </a:p>
          <a:p>
            <a:pPr lvl="1"/>
            <a:r>
              <a:rPr lang="en-US" dirty="0" smtClean="0">
                <a:hlinkClick r:id="rId3" action="ppaction://hlinksldjump"/>
              </a:rPr>
              <a:t>Microsoft Virtual Labs</a:t>
            </a:r>
            <a:endParaRPr lang="en-US" dirty="0" smtClean="0"/>
          </a:p>
          <a:p>
            <a:pPr lvl="1"/>
            <a:r>
              <a:rPr lang="en-US" dirty="0" smtClean="0">
                <a:hlinkClick r:id="rId4" action="ppaction://hlinksldjump"/>
              </a:rPr>
              <a:t>Microsoft Webcasts</a:t>
            </a:r>
            <a:endParaRPr lang="en-US" dirty="0" smtClean="0"/>
          </a:p>
          <a:p>
            <a:r>
              <a:rPr lang="en-US" dirty="0" smtClean="0"/>
              <a:t>On the </a:t>
            </a:r>
            <a:r>
              <a:rPr lang="en-US" dirty="0" smtClean="0"/>
              <a:t>Go</a:t>
            </a:r>
          </a:p>
          <a:p>
            <a:pPr lvl="1"/>
            <a:r>
              <a:rPr lang="en-US" dirty="0" smtClean="0">
                <a:hlinkClick r:id="rId5" action="ppaction://hlinksldjump"/>
              </a:rPr>
              <a:t>Microsoft VHD’s</a:t>
            </a:r>
            <a:endParaRPr lang="en-US" dirty="0" smtClean="0"/>
          </a:p>
          <a:p>
            <a:pPr lvl="1"/>
            <a:r>
              <a:rPr lang="en-US" dirty="0" smtClean="0">
                <a:hlinkClick r:id="rId6" action="ppaction://hlinksldjump"/>
              </a:rPr>
              <a:t>Microsoft Podcasts</a:t>
            </a:r>
            <a:endParaRPr lang="en-US" dirty="0" smtClean="0"/>
          </a:p>
          <a:p>
            <a:pPr lvl="1"/>
            <a:r>
              <a:rPr lang="en-US" dirty="0" smtClean="0">
                <a:hlinkClick r:id="rId7" action="ppaction://hlinksldjump"/>
              </a:rPr>
              <a:t>Microsoft TechEd DVD sessions</a:t>
            </a:r>
            <a:endParaRPr lang="en-US" dirty="0" smtClean="0"/>
          </a:p>
          <a:p>
            <a:pPr lvl="1"/>
            <a:r>
              <a:rPr lang="en-US" dirty="0" smtClean="0">
                <a:hlinkClick r:id="rId8" action="ppaction://hlinksldjump"/>
              </a:rPr>
              <a:t>Microsoft TechNet Magazine</a:t>
            </a:r>
            <a:endParaRPr lang="en-US" dirty="0" smtClean="0"/>
          </a:p>
          <a:p>
            <a:pPr lvl="1"/>
            <a:r>
              <a:rPr lang="en-US" dirty="0" smtClean="0">
                <a:hlinkClick r:id="rId9" action="ppaction://hlinksldjump"/>
              </a:rPr>
              <a:t>TechNet Radio</a:t>
            </a:r>
            <a:endParaRPr lang="en-US" dirty="0" smtClean="0"/>
          </a:p>
          <a:p>
            <a:r>
              <a:rPr lang="en-US" dirty="0" smtClean="0"/>
              <a:t>On the Go</a:t>
            </a:r>
          </a:p>
          <a:p>
            <a:pPr lvl="1"/>
            <a:r>
              <a:rPr lang="en-US" dirty="0" smtClean="0">
                <a:hlinkClick r:id="rId10" action="ppaction://hlinksldjump"/>
              </a:rPr>
              <a:t>O’Reilly Safari</a:t>
            </a:r>
            <a:endParaRPr lang="en-US" dirty="0" smtClean="0"/>
          </a:p>
          <a:p>
            <a:pPr lvl="1"/>
            <a:r>
              <a:rPr lang="en-US" dirty="0" smtClean="0">
                <a:hlinkClick r:id="rId11" action="ppaction://hlinksldjump"/>
              </a:rPr>
              <a:t>Blogs</a:t>
            </a:r>
            <a:endParaRPr lang="en-US" dirty="0" smtClean="0"/>
          </a:p>
          <a:p>
            <a:pPr lvl="1"/>
            <a:endParaRPr lang="en-US" dirty="0" smtClean="0"/>
          </a:p>
          <a:p>
            <a:pPr>
              <a:buNone/>
            </a:pPr>
            <a:endParaRPr lang="en-US" dirty="0" smtClean="0">
              <a:hlinkClick r:id="rId12" action="ppaction://hlinksldjump"/>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6" name="TextBox 5"/>
          <p:cNvSpPr txBox="1"/>
          <p:nvPr/>
        </p:nvSpPr>
        <p:spPr>
          <a:xfrm>
            <a:off x="876300" y="6356866"/>
            <a:ext cx="4991100" cy="369332"/>
          </a:xfrm>
          <a:prstGeom prst="rect">
            <a:avLst/>
          </a:prstGeom>
          <a:noFill/>
        </p:spPr>
        <p:txBody>
          <a:bodyPr wrap="square" rtlCol="0">
            <a:spAutoFit/>
          </a:bodyPr>
          <a:lstStyle/>
          <a:p>
            <a:r>
              <a:rPr lang="en-US" dirty="0" smtClean="0">
                <a:solidFill>
                  <a:schemeClr val="tx1">
                    <a:alpha val="5000"/>
                  </a:schemeClr>
                </a:solidFill>
              </a:rPr>
              <a:t>Christopher Kusek  - Peters &amp; Associates</a:t>
            </a:r>
            <a:endParaRPr lang="en-US" dirty="0">
              <a:solidFill>
                <a:schemeClr val="tx1">
                  <a:alpha val="5000"/>
                </a:schemeClr>
              </a:solidFill>
            </a:endParaRPr>
          </a:p>
        </p:txBody>
      </p:sp>
      <p:sp>
        <p:nvSpPr>
          <p:cNvPr id="7" name="Title 6"/>
          <p:cNvSpPr>
            <a:spLocks noGrp="1"/>
          </p:cNvSpPr>
          <p:nvPr>
            <p:ph type="title"/>
          </p:nvPr>
        </p:nvSpPr>
        <p:spPr/>
        <p:txBody>
          <a:bodyPr/>
          <a:lstStyle/>
          <a:p>
            <a:r>
              <a:rPr lang="en-US" dirty="0" smtClean="0"/>
              <a:t>Microsoft Virtual Labs</a:t>
            </a:r>
            <a:endParaRPr lang="en-US" dirty="0"/>
          </a:p>
        </p:txBody>
      </p:sp>
      <p:graphicFrame>
        <p:nvGraphicFramePr>
          <p:cNvPr id="12" name="Content Placeholder 11">
            <a:hlinkClick r:id="" action="ppaction://noaction" highlightClick="1"/>
          </p:cNvPr>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6" name="TextBox 5"/>
          <p:cNvSpPr txBox="1"/>
          <p:nvPr/>
        </p:nvSpPr>
        <p:spPr>
          <a:xfrm>
            <a:off x="876300" y="6356866"/>
            <a:ext cx="4991100" cy="369332"/>
          </a:xfrm>
          <a:prstGeom prst="rect">
            <a:avLst/>
          </a:prstGeom>
          <a:noFill/>
        </p:spPr>
        <p:txBody>
          <a:bodyPr wrap="square" rtlCol="0">
            <a:spAutoFit/>
          </a:bodyPr>
          <a:lstStyle/>
          <a:p>
            <a:r>
              <a:rPr lang="en-US" dirty="0" smtClean="0">
                <a:solidFill>
                  <a:schemeClr val="tx1">
                    <a:alpha val="5000"/>
                  </a:schemeClr>
                </a:solidFill>
              </a:rPr>
              <a:t>Christopher Kusek  - Peters &amp; Associates</a:t>
            </a:r>
            <a:endParaRPr lang="en-US" dirty="0">
              <a:solidFill>
                <a:schemeClr val="tx1">
                  <a:alpha val="5000"/>
                </a:schemeClr>
              </a:solidFill>
            </a:endParaRPr>
          </a:p>
        </p:txBody>
      </p:sp>
      <p:graphicFrame>
        <p:nvGraphicFramePr>
          <p:cNvPr id="12" name="Diagram 11"/>
          <p:cNvGraphicFramePr/>
          <p:nvPr/>
        </p:nvGraphicFramePr>
        <p:xfrm>
          <a:off x="457200" y="1435100"/>
          <a:ext cx="3008313" cy="46910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TextBox 16"/>
          <p:cNvSpPr txBox="1"/>
          <p:nvPr/>
        </p:nvSpPr>
        <p:spPr>
          <a:xfrm>
            <a:off x="2743200" y="2743200"/>
            <a:ext cx="184731" cy="369332"/>
          </a:xfrm>
          <a:prstGeom prst="rect">
            <a:avLst/>
          </a:prstGeom>
          <a:noFill/>
        </p:spPr>
        <p:txBody>
          <a:bodyPr wrap="none" rtlCol="0">
            <a:spAutoFit/>
          </a:bodyPr>
          <a:lstStyle/>
          <a:p>
            <a:endParaRPr lang="en-US" dirty="0"/>
          </a:p>
        </p:txBody>
      </p:sp>
      <p:pic>
        <p:nvPicPr>
          <p:cNvPr id="2050" name="Picture 2"/>
          <p:cNvPicPr>
            <a:picLocks noGrp="1" noChangeAspect="1" noChangeArrowheads="1"/>
          </p:cNvPicPr>
          <p:nvPr>
            <p:ph idx="1"/>
          </p:nvPr>
        </p:nvPicPr>
        <p:blipFill>
          <a:blip r:embed="rId7"/>
          <a:srcRect/>
          <a:stretch>
            <a:fillRect/>
          </a:stretch>
        </p:blipFill>
        <p:spPr bwMode="auto">
          <a:xfrm>
            <a:off x="3581400" y="2209800"/>
            <a:ext cx="5111750" cy="1422066"/>
          </a:xfrm>
          <a:prstGeom prst="rect">
            <a:avLst/>
          </a:prstGeom>
          <a:noFill/>
          <a:ln w="9525">
            <a:noFill/>
            <a:miter lim="800000"/>
            <a:headEnd/>
            <a:tailEnd/>
          </a:ln>
          <a:effectLst/>
        </p:spPr>
      </p:pic>
      <p:sp>
        <p:nvSpPr>
          <p:cNvPr id="10" name="Title 7"/>
          <p:cNvSpPr txBox="1">
            <a:spLocks/>
          </p:cNvSpPr>
          <p:nvPr/>
        </p:nvSpPr>
        <p:spPr>
          <a:xfrm>
            <a:off x="457200" y="274638"/>
            <a:ext cx="8229600" cy="1143000"/>
          </a:xfrm>
          <a:prstGeom prst="rect">
            <a:avLst/>
          </a:prstGeom>
        </p:spPr>
        <p:txBody>
          <a:bodyPr vert="horz" lIns="91440" tIns="45720" rIns="91440" bIns="45720" numCol="1" rtlCol="0" anchor="ctr">
            <a:normAutofit/>
          </a:bodyPr>
          <a:lstStyle/>
          <a:p>
            <a:pPr algn="ctr">
              <a:lnSpc>
                <a:spcPct val="120000"/>
              </a:lnSpc>
              <a:spcBef>
                <a:spcPct val="0"/>
              </a:spcBef>
            </a:pPr>
            <a:r>
              <a:rPr lang="en-US" sz="4400" dirty="0" smtClean="0">
                <a:latin typeface="+mj-lt"/>
                <a:ea typeface="+mj-ea"/>
                <a:cs typeface="+mj-cs"/>
              </a:rPr>
              <a:t>Microsoft Webcasts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6" name="TextBox 5"/>
          <p:cNvSpPr txBox="1"/>
          <p:nvPr/>
        </p:nvSpPr>
        <p:spPr>
          <a:xfrm>
            <a:off x="876300" y="6356866"/>
            <a:ext cx="4991100" cy="369332"/>
          </a:xfrm>
          <a:prstGeom prst="rect">
            <a:avLst/>
          </a:prstGeom>
          <a:noFill/>
        </p:spPr>
        <p:txBody>
          <a:bodyPr wrap="square" rtlCol="0">
            <a:spAutoFit/>
          </a:bodyPr>
          <a:lstStyle/>
          <a:p>
            <a:r>
              <a:rPr lang="en-US" dirty="0" smtClean="0">
                <a:solidFill>
                  <a:schemeClr val="tx1">
                    <a:alpha val="5000"/>
                  </a:schemeClr>
                </a:solidFill>
              </a:rPr>
              <a:t>Christopher Kusek  - Peters &amp; Associates</a:t>
            </a:r>
            <a:endParaRPr lang="en-US" dirty="0">
              <a:solidFill>
                <a:schemeClr val="tx1">
                  <a:alpha val="5000"/>
                </a:schemeClr>
              </a:solidFill>
            </a:endParaRPr>
          </a:p>
        </p:txBody>
      </p:sp>
      <p:graphicFrame>
        <p:nvGraphicFramePr>
          <p:cNvPr id="12" name="Diagram 11"/>
          <p:cNvGraphicFramePr/>
          <p:nvPr/>
        </p:nvGraphicFramePr>
        <p:xfrm>
          <a:off x="457200" y="1435100"/>
          <a:ext cx="3008313" cy="46910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TextBox 16"/>
          <p:cNvSpPr txBox="1"/>
          <p:nvPr/>
        </p:nvSpPr>
        <p:spPr>
          <a:xfrm>
            <a:off x="2743200" y="2743200"/>
            <a:ext cx="184731" cy="369332"/>
          </a:xfrm>
          <a:prstGeom prst="rect">
            <a:avLst/>
          </a:prstGeom>
          <a:noFill/>
        </p:spPr>
        <p:txBody>
          <a:bodyPr wrap="none" rtlCol="0">
            <a:spAutoFit/>
          </a:bodyPr>
          <a:lstStyle/>
          <a:p>
            <a:endParaRPr lang="en-US" dirty="0"/>
          </a:p>
        </p:txBody>
      </p:sp>
      <p:sp>
        <p:nvSpPr>
          <p:cNvPr id="10" name="Title 7"/>
          <p:cNvSpPr txBox="1">
            <a:spLocks/>
          </p:cNvSpPr>
          <p:nvPr/>
        </p:nvSpPr>
        <p:spPr>
          <a:xfrm>
            <a:off x="457200" y="274638"/>
            <a:ext cx="8229600" cy="1143000"/>
          </a:xfrm>
          <a:prstGeom prst="rect">
            <a:avLst/>
          </a:prstGeom>
        </p:spPr>
        <p:txBody>
          <a:bodyPr vert="horz" lIns="91440" tIns="45720" rIns="91440" bIns="45720" numCol="1" rtlCol="0" anchor="ctr">
            <a:normAutofit/>
          </a:bodyPr>
          <a:lstStyle/>
          <a:p>
            <a:pPr algn="ctr">
              <a:lnSpc>
                <a:spcPct val="120000"/>
              </a:lnSpc>
              <a:spcBef>
                <a:spcPct val="0"/>
              </a:spcBef>
            </a:pPr>
            <a:r>
              <a:rPr lang="en-US" sz="4400" dirty="0" smtClean="0">
                <a:latin typeface="+mj-lt"/>
                <a:ea typeface="+mj-ea"/>
                <a:cs typeface="+mj-cs"/>
              </a:rPr>
              <a:t>Microsoft </a:t>
            </a:r>
            <a:r>
              <a:rPr lang="en-US" sz="4400" dirty="0" smtClean="0">
                <a:latin typeface="+mj-lt"/>
                <a:ea typeface="+mj-ea"/>
                <a:cs typeface="+mj-cs"/>
              </a:rPr>
              <a:t>VHD’s</a:t>
            </a:r>
            <a:endParaRPr lang="en-US" sz="4400" dirty="0" smtClean="0">
              <a:latin typeface="+mj-lt"/>
              <a:ea typeface="+mj-ea"/>
              <a:cs typeface="+mj-cs"/>
            </a:endParaRPr>
          </a:p>
        </p:txBody>
      </p:sp>
      <p:pic>
        <p:nvPicPr>
          <p:cNvPr id="1026" name="Picture 2"/>
          <p:cNvPicPr>
            <a:picLocks noGrp="1" noChangeAspect="1" noChangeArrowheads="1"/>
          </p:cNvPicPr>
          <p:nvPr>
            <p:ph idx="1"/>
          </p:nvPr>
        </p:nvPicPr>
        <p:blipFill>
          <a:blip r:embed="rId7"/>
          <a:srcRect/>
          <a:stretch>
            <a:fillRect/>
          </a:stretch>
        </p:blipFill>
        <p:spPr bwMode="auto">
          <a:xfrm>
            <a:off x="3581400" y="2386590"/>
            <a:ext cx="5111750" cy="106882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6" name="TextBox 5"/>
          <p:cNvSpPr txBox="1"/>
          <p:nvPr/>
        </p:nvSpPr>
        <p:spPr>
          <a:xfrm>
            <a:off x="876300" y="6356866"/>
            <a:ext cx="4991100" cy="369332"/>
          </a:xfrm>
          <a:prstGeom prst="rect">
            <a:avLst/>
          </a:prstGeom>
          <a:noFill/>
        </p:spPr>
        <p:txBody>
          <a:bodyPr wrap="square" rtlCol="0">
            <a:spAutoFit/>
          </a:bodyPr>
          <a:lstStyle/>
          <a:p>
            <a:r>
              <a:rPr lang="en-US" dirty="0" smtClean="0">
                <a:solidFill>
                  <a:schemeClr val="tx1">
                    <a:alpha val="5000"/>
                  </a:schemeClr>
                </a:solidFill>
              </a:rPr>
              <a:t>Christopher Kusek  - Peters &amp; Associates</a:t>
            </a:r>
            <a:endParaRPr lang="en-US" dirty="0">
              <a:solidFill>
                <a:schemeClr val="tx1">
                  <a:alpha val="5000"/>
                </a:schemeClr>
              </a:solidFill>
            </a:endParaRPr>
          </a:p>
        </p:txBody>
      </p:sp>
      <p:graphicFrame>
        <p:nvGraphicFramePr>
          <p:cNvPr id="12" name="Diagram 11"/>
          <p:cNvGraphicFramePr/>
          <p:nvPr/>
        </p:nvGraphicFramePr>
        <p:xfrm>
          <a:off x="457200" y="1435100"/>
          <a:ext cx="3008313" cy="46910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26" name="Picture 2"/>
          <p:cNvPicPr>
            <a:picLocks noGrp="1" noChangeAspect="1" noChangeArrowheads="1"/>
          </p:cNvPicPr>
          <p:nvPr>
            <p:ph idx="1"/>
          </p:nvPr>
        </p:nvPicPr>
        <p:blipFill>
          <a:blip r:embed="rId7"/>
          <a:srcRect/>
          <a:stretch>
            <a:fillRect/>
          </a:stretch>
        </p:blipFill>
        <p:spPr bwMode="auto">
          <a:xfrm>
            <a:off x="3581400" y="2286000"/>
            <a:ext cx="5111750" cy="2841577"/>
          </a:xfrm>
          <a:prstGeom prst="rect">
            <a:avLst/>
          </a:prstGeom>
          <a:noFill/>
          <a:ln w="9525">
            <a:noFill/>
            <a:miter lim="800000"/>
            <a:headEnd/>
            <a:tailEnd/>
          </a:ln>
          <a:effectLst/>
        </p:spPr>
      </p:pic>
      <p:sp>
        <p:nvSpPr>
          <p:cNvPr id="10" name="Title 7"/>
          <p:cNvSpPr txBox="1">
            <a:spLocks/>
          </p:cNvSpPr>
          <p:nvPr/>
        </p:nvSpPr>
        <p:spPr>
          <a:xfrm>
            <a:off x="457200" y="274638"/>
            <a:ext cx="8229600" cy="1143000"/>
          </a:xfrm>
          <a:prstGeom prst="rect">
            <a:avLst/>
          </a:prstGeom>
        </p:spPr>
        <p:txBody>
          <a:bodyPr vert="horz" lIns="91440" tIns="45720" rIns="91440" bIns="45720" numCol="1" rtlCol="0" anchor="ctr">
            <a:normAutofit/>
          </a:bodyPr>
          <a:lstStyle/>
          <a:p>
            <a:pPr algn="ctr">
              <a:lnSpc>
                <a:spcPct val="120000"/>
              </a:lnSpc>
              <a:spcBef>
                <a:spcPct val="0"/>
              </a:spcBef>
            </a:pPr>
            <a:r>
              <a:rPr lang="en-US" sz="4400" dirty="0" smtClean="0">
                <a:latin typeface="+mj-lt"/>
                <a:ea typeface="+mj-ea"/>
                <a:cs typeface="+mj-cs"/>
              </a:rPr>
              <a:t>Microsoft Podcasts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6" name="TextBox 5"/>
          <p:cNvSpPr txBox="1"/>
          <p:nvPr/>
        </p:nvSpPr>
        <p:spPr>
          <a:xfrm>
            <a:off x="876300" y="6356866"/>
            <a:ext cx="4991100" cy="369332"/>
          </a:xfrm>
          <a:prstGeom prst="rect">
            <a:avLst/>
          </a:prstGeom>
          <a:noFill/>
        </p:spPr>
        <p:txBody>
          <a:bodyPr wrap="square" rtlCol="0">
            <a:spAutoFit/>
          </a:bodyPr>
          <a:lstStyle/>
          <a:p>
            <a:r>
              <a:rPr lang="en-US" dirty="0" smtClean="0">
                <a:solidFill>
                  <a:schemeClr val="tx1">
                    <a:alpha val="5000"/>
                  </a:schemeClr>
                </a:solidFill>
              </a:rPr>
              <a:t>Christopher Kusek  - Peters &amp; Associates</a:t>
            </a:r>
            <a:endParaRPr lang="en-US" dirty="0">
              <a:solidFill>
                <a:schemeClr val="tx1">
                  <a:alpha val="5000"/>
                </a:schemeClr>
              </a:solidFill>
            </a:endParaRPr>
          </a:p>
        </p:txBody>
      </p:sp>
      <p:graphicFrame>
        <p:nvGraphicFramePr>
          <p:cNvPr id="12" name="Diagram 11"/>
          <p:cNvGraphicFramePr/>
          <p:nvPr/>
        </p:nvGraphicFramePr>
        <p:xfrm>
          <a:off x="457200" y="1435100"/>
          <a:ext cx="3008313" cy="46910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itle 7"/>
          <p:cNvSpPr txBox="1">
            <a:spLocks/>
          </p:cNvSpPr>
          <p:nvPr/>
        </p:nvSpPr>
        <p:spPr>
          <a:xfrm>
            <a:off x="457200" y="274638"/>
            <a:ext cx="8229600" cy="1143000"/>
          </a:xfrm>
          <a:prstGeom prst="rect">
            <a:avLst/>
          </a:prstGeom>
        </p:spPr>
        <p:txBody>
          <a:bodyPr vert="horz" lIns="91440" tIns="45720" rIns="91440" bIns="45720" numCol="1" rtlCol="0" anchor="ctr">
            <a:normAutofit/>
          </a:bodyPr>
          <a:lstStyle/>
          <a:p>
            <a:pPr algn="ctr">
              <a:lnSpc>
                <a:spcPct val="120000"/>
              </a:lnSpc>
              <a:spcBef>
                <a:spcPct val="0"/>
              </a:spcBef>
            </a:pPr>
            <a:r>
              <a:rPr lang="en-US" sz="4400" dirty="0" smtClean="0">
                <a:latin typeface="+mj-lt"/>
                <a:ea typeface="+mj-ea"/>
                <a:cs typeface="+mj-cs"/>
              </a:rPr>
              <a:t>Microsoft TechEd DVD Sessions</a:t>
            </a:r>
          </a:p>
        </p:txBody>
      </p:sp>
      <p:pic>
        <p:nvPicPr>
          <p:cNvPr id="5122" name="Picture 2"/>
          <p:cNvPicPr>
            <a:picLocks noGrp="1" noChangeAspect="1" noChangeArrowheads="1"/>
          </p:cNvPicPr>
          <p:nvPr>
            <p:ph idx="1"/>
          </p:nvPr>
        </p:nvPicPr>
        <p:blipFill>
          <a:blip r:embed="rId7"/>
          <a:srcRect/>
          <a:stretch>
            <a:fillRect/>
          </a:stretch>
        </p:blipFill>
        <p:spPr bwMode="auto">
          <a:xfrm>
            <a:off x="4495800" y="1828800"/>
            <a:ext cx="3854634" cy="447971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6" name="TextBox 5"/>
          <p:cNvSpPr txBox="1"/>
          <p:nvPr/>
        </p:nvSpPr>
        <p:spPr>
          <a:xfrm>
            <a:off x="876300" y="6356866"/>
            <a:ext cx="4991100" cy="369332"/>
          </a:xfrm>
          <a:prstGeom prst="rect">
            <a:avLst/>
          </a:prstGeom>
          <a:noFill/>
        </p:spPr>
        <p:txBody>
          <a:bodyPr wrap="square" rtlCol="0">
            <a:spAutoFit/>
          </a:bodyPr>
          <a:lstStyle/>
          <a:p>
            <a:r>
              <a:rPr lang="en-US" dirty="0" smtClean="0">
                <a:solidFill>
                  <a:schemeClr val="tx1">
                    <a:alpha val="5000"/>
                  </a:schemeClr>
                </a:solidFill>
              </a:rPr>
              <a:t>Christopher Kusek  - Peters &amp; Associates</a:t>
            </a:r>
            <a:endParaRPr lang="en-US" dirty="0">
              <a:solidFill>
                <a:schemeClr val="tx1">
                  <a:alpha val="5000"/>
                </a:schemeClr>
              </a:solidFill>
            </a:endParaRPr>
          </a:p>
        </p:txBody>
      </p:sp>
      <p:pic>
        <p:nvPicPr>
          <p:cNvPr id="11" name="Content Placeholder 10" descr="November06.gif"/>
          <p:cNvPicPr>
            <a:picLocks noGrp="1" noChangeAspect="1"/>
          </p:cNvPicPr>
          <p:nvPr>
            <p:ph idx="1"/>
          </p:nvPr>
        </p:nvPicPr>
        <p:blipFill>
          <a:blip r:embed="rId3"/>
          <a:stretch>
            <a:fillRect/>
          </a:stretch>
        </p:blipFill>
        <p:spPr>
          <a:xfrm>
            <a:off x="5181600" y="1524000"/>
            <a:ext cx="2974975" cy="3912092"/>
          </a:xfrm>
        </p:spPr>
      </p:pic>
      <p:graphicFrame>
        <p:nvGraphicFramePr>
          <p:cNvPr id="7" name="Diagram 6"/>
          <p:cNvGraphicFramePr/>
          <p:nvPr/>
        </p:nvGraphicFramePr>
        <p:xfrm>
          <a:off x="457200" y="1435100"/>
          <a:ext cx="3008313" cy="46910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Title 7"/>
          <p:cNvSpPr txBox="1">
            <a:spLocks/>
          </p:cNvSpPr>
          <p:nvPr/>
        </p:nvSpPr>
        <p:spPr>
          <a:xfrm>
            <a:off x="457200" y="274638"/>
            <a:ext cx="8229600" cy="1143000"/>
          </a:xfrm>
          <a:prstGeom prst="rect">
            <a:avLst/>
          </a:prstGeom>
        </p:spPr>
        <p:txBody>
          <a:bodyPr vert="horz" lIns="91440" tIns="45720" rIns="91440" bIns="45720" numCol="1" rtlCol="0" anchor="ctr">
            <a:normAutofit/>
          </a:bodyPr>
          <a:lstStyle/>
          <a:p>
            <a:pPr algn="ctr">
              <a:lnSpc>
                <a:spcPct val="120000"/>
              </a:lnSpc>
              <a:spcBef>
                <a:spcPct val="0"/>
              </a:spcBef>
            </a:pPr>
            <a:r>
              <a:rPr lang="en-US" sz="4400" dirty="0" smtClean="0">
                <a:latin typeface="+mj-lt"/>
                <a:ea typeface="+mj-ea"/>
                <a:cs typeface="+mj-cs"/>
              </a:rPr>
              <a:t>TechNet Magazine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6" name="TextBox 5"/>
          <p:cNvSpPr txBox="1"/>
          <p:nvPr/>
        </p:nvSpPr>
        <p:spPr>
          <a:xfrm>
            <a:off x="876300" y="6356866"/>
            <a:ext cx="4991100" cy="369332"/>
          </a:xfrm>
          <a:prstGeom prst="rect">
            <a:avLst/>
          </a:prstGeom>
          <a:noFill/>
        </p:spPr>
        <p:txBody>
          <a:bodyPr wrap="square" rtlCol="0">
            <a:spAutoFit/>
          </a:bodyPr>
          <a:lstStyle/>
          <a:p>
            <a:r>
              <a:rPr lang="en-US" dirty="0" smtClean="0">
                <a:solidFill>
                  <a:schemeClr val="tx1">
                    <a:alpha val="5000"/>
                  </a:schemeClr>
                </a:solidFill>
              </a:rPr>
              <a:t>Christopher Kusek  - Peters &amp; Associates</a:t>
            </a:r>
            <a:endParaRPr lang="en-US" dirty="0">
              <a:solidFill>
                <a:schemeClr val="tx1">
                  <a:alpha val="5000"/>
                </a:schemeClr>
              </a:solidFill>
            </a:endParaRPr>
          </a:p>
        </p:txBody>
      </p:sp>
      <p:pic>
        <p:nvPicPr>
          <p:cNvPr id="11" name="Content Placeholder 10" descr="November06.gif"/>
          <p:cNvPicPr>
            <a:picLocks noGrp="1" noChangeAspect="1"/>
          </p:cNvPicPr>
          <p:nvPr>
            <p:ph idx="1"/>
          </p:nvPr>
        </p:nvPicPr>
        <p:blipFill>
          <a:blip r:embed="rId3"/>
          <a:stretch>
            <a:fillRect/>
          </a:stretch>
        </p:blipFill>
        <p:spPr>
          <a:xfrm>
            <a:off x="5181600" y="2689230"/>
            <a:ext cx="2974975" cy="1581632"/>
          </a:xfrm>
        </p:spPr>
      </p:pic>
      <p:graphicFrame>
        <p:nvGraphicFramePr>
          <p:cNvPr id="7" name="Diagram 6"/>
          <p:cNvGraphicFramePr/>
          <p:nvPr/>
        </p:nvGraphicFramePr>
        <p:xfrm>
          <a:off x="457200" y="1435100"/>
          <a:ext cx="3008313" cy="46910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Title 7"/>
          <p:cNvSpPr txBox="1">
            <a:spLocks/>
          </p:cNvSpPr>
          <p:nvPr/>
        </p:nvSpPr>
        <p:spPr>
          <a:xfrm>
            <a:off x="457200" y="274638"/>
            <a:ext cx="8229600" cy="1143000"/>
          </a:xfrm>
          <a:prstGeom prst="rect">
            <a:avLst/>
          </a:prstGeom>
        </p:spPr>
        <p:txBody>
          <a:bodyPr vert="horz" lIns="91440" tIns="45720" rIns="91440" bIns="45720" numCol="1" rtlCol="0" anchor="ctr">
            <a:normAutofit/>
          </a:bodyPr>
          <a:lstStyle/>
          <a:p>
            <a:pPr algn="ctr">
              <a:lnSpc>
                <a:spcPct val="120000"/>
              </a:lnSpc>
              <a:spcBef>
                <a:spcPct val="0"/>
              </a:spcBef>
            </a:pPr>
            <a:r>
              <a:rPr lang="en-US" sz="4400" dirty="0" smtClean="0">
                <a:latin typeface="+mj-lt"/>
                <a:ea typeface="+mj-ea"/>
                <a:cs typeface="+mj-cs"/>
              </a:rPr>
              <a:t>TechNet Radio</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2230</TotalTime>
  <Words>945</Words>
  <Application>Microsoft Office PowerPoint</Application>
  <PresentationFormat>On-screen Show (4:3)</PresentationFormat>
  <Paragraphs>175</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Technical Offerings</vt:lpstr>
      <vt:lpstr>Table of Contents</vt:lpstr>
      <vt:lpstr>Microsoft Virtual Labs</vt:lpstr>
      <vt:lpstr>Slide 4</vt:lpstr>
      <vt:lpstr>Slide 5</vt:lpstr>
      <vt:lpstr>Slide 6</vt:lpstr>
      <vt:lpstr>Slide 7</vt:lpstr>
      <vt:lpstr>Slide 8</vt:lpstr>
      <vt:lpstr>Slide 9</vt:lpstr>
      <vt:lpstr>Slide 10</vt:lpstr>
      <vt:lpstr>Slide 11</vt:lpstr>
      <vt:lpstr>Resources</vt:lpstr>
      <vt:lpstr>Questions, Comments, Feedback Christopher.Kusek@PKGuild.com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Technical Offerings</dc:title>
  <dc:subject>Microsoft and Cisco Training</dc:subject>
  <dc:creator>Christopher Kusek</dc:creator>
  <cp:lastModifiedBy>Christopher Kusek (Peters &amp; Associates)</cp:lastModifiedBy>
  <cp:revision>150</cp:revision>
  <dcterms:created xsi:type="dcterms:W3CDTF">2006-11-22T21:13:04Z</dcterms:created>
  <dcterms:modified xsi:type="dcterms:W3CDTF">2007-05-19T04:14:30Z</dcterms:modified>
</cp:coreProperties>
</file>